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394109-4CE8-4695-A7B9-3AB211989CFD}" v="24" dt="2023-09-26T13:34:09.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86428"/>
  </p:normalViewPr>
  <p:slideViewPr>
    <p:cSldViewPr snapToGrid="0" snapToObjects="1" showGuides="1">
      <p:cViewPr varScale="1">
        <p:scale>
          <a:sx n="95" d="100"/>
          <a:sy n="95" d="100"/>
        </p:scale>
        <p:origin x="107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52" d="100"/>
          <a:sy n="152" d="100"/>
        </p:scale>
        <p:origin x="3288"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r, Brittney" userId="19229c15-2ac2-45a6-a098-de5305d84773" providerId="ADAL" clId="{77394109-4CE8-4695-A7B9-3AB211989CFD}"/>
    <pc:docChg chg="undo redo custSel delSld modSld">
      <pc:chgData name="Fair, Brittney" userId="19229c15-2ac2-45a6-a098-de5305d84773" providerId="ADAL" clId="{77394109-4CE8-4695-A7B9-3AB211989CFD}" dt="2023-09-26T13:42:15.484" v="383" actId="255"/>
      <pc:docMkLst>
        <pc:docMk/>
      </pc:docMkLst>
      <pc:sldChg chg="addSp delSp modSp mod modClrScheme chgLayout">
        <pc:chgData name="Fair, Brittney" userId="19229c15-2ac2-45a6-a098-de5305d84773" providerId="ADAL" clId="{77394109-4CE8-4695-A7B9-3AB211989CFD}" dt="2023-09-26T13:09:15.383" v="52" actId="1076"/>
        <pc:sldMkLst>
          <pc:docMk/>
          <pc:sldMk cId="458984524" sldId="256"/>
        </pc:sldMkLst>
        <pc:spChg chg="add del mod ord">
          <ac:chgData name="Fair, Brittney" userId="19229c15-2ac2-45a6-a098-de5305d84773" providerId="ADAL" clId="{77394109-4CE8-4695-A7B9-3AB211989CFD}" dt="2023-09-26T13:07:41.681" v="32" actId="478"/>
          <ac:spMkLst>
            <pc:docMk/>
            <pc:sldMk cId="458984524" sldId="256"/>
            <ac:spMk id="4" creationId="{14769B68-3896-8C61-3CDB-C4F259434399}"/>
          </ac:spMkLst>
        </pc:spChg>
        <pc:spChg chg="del">
          <ac:chgData name="Fair, Brittney" userId="19229c15-2ac2-45a6-a098-de5305d84773" providerId="ADAL" clId="{77394109-4CE8-4695-A7B9-3AB211989CFD}" dt="2023-09-26T13:07:46.121" v="35" actId="478"/>
          <ac:spMkLst>
            <pc:docMk/>
            <pc:sldMk cId="458984524" sldId="256"/>
            <ac:spMk id="5" creationId="{E5366CDE-7944-A444-B272-2142F40EECBE}"/>
          </ac:spMkLst>
        </pc:spChg>
        <pc:spChg chg="mod">
          <ac:chgData name="Fair, Brittney" userId="19229c15-2ac2-45a6-a098-de5305d84773" providerId="ADAL" clId="{77394109-4CE8-4695-A7B9-3AB211989CFD}" dt="2023-09-26T13:05:17.093" v="29" actId="20577"/>
          <ac:spMkLst>
            <pc:docMk/>
            <pc:sldMk cId="458984524" sldId="256"/>
            <ac:spMk id="6" creationId="{A4483E8B-BE1D-474F-8D06-DF7CB98E4F27}"/>
          </ac:spMkLst>
        </pc:spChg>
        <pc:spChg chg="del">
          <ac:chgData name="Fair, Brittney" userId="19229c15-2ac2-45a6-a098-de5305d84773" providerId="ADAL" clId="{77394109-4CE8-4695-A7B9-3AB211989CFD}" dt="2023-09-26T13:07:38.411" v="31" actId="478"/>
          <ac:spMkLst>
            <pc:docMk/>
            <pc:sldMk cId="458984524" sldId="256"/>
            <ac:spMk id="7" creationId="{5D280200-5284-E34B-A259-41941EA9DD12}"/>
          </ac:spMkLst>
        </pc:spChg>
        <pc:spChg chg="add del mod ord">
          <ac:chgData name="Fair, Brittney" userId="19229c15-2ac2-45a6-a098-de5305d84773" providerId="ADAL" clId="{77394109-4CE8-4695-A7B9-3AB211989CFD}" dt="2023-09-26T13:07:44.226" v="34" actId="478"/>
          <ac:spMkLst>
            <pc:docMk/>
            <pc:sldMk cId="458984524" sldId="256"/>
            <ac:spMk id="8" creationId="{DD292AEE-364D-63DD-11A8-E524A32E0FC9}"/>
          </ac:spMkLst>
        </pc:spChg>
        <pc:spChg chg="mod">
          <ac:chgData name="Fair, Brittney" userId="19229c15-2ac2-45a6-a098-de5305d84773" providerId="ADAL" clId="{77394109-4CE8-4695-A7B9-3AB211989CFD}" dt="2023-09-26T13:07:56.682" v="38" actId="1076"/>
          <ac:spMkLst>
            <pc:docMk/>
            <pc:sldMk cId="458984524" sldId="256"/>
            <ac:spMk id="10" creationId="{185E1BDD-8AE6-0846-8FC0-6F964A6ABA88}"/>
          </ac:spMkLst>
        </pc:spChg>
        <pc:picChg chg="add mod">
          <ac:chgData name="Fair, Brittney" userId="19229c15-2ac2-45a6-a098-de5305d84773" providerId="ADAL" clId="{77394109-4CE8-4695-A7B9-3AB211989CFD}" dt="2023-09-26T13:07:51.841" v="37" actId="1076"/>
          <ac:picMkLst>
            <pc:docMk/>
            <pc:sldMk cId="458984524" sldId="256"/>
            <ac:picMk id="2" creationId="{376C0968-D06F-96F2-FE2B-DE87F58B10ED}"/>
          </ac:picMkLst>
        </pc:picChg>
        <pc:picChg chg="del">
          <ac:chgData name="Fair, Brittney" userId="19229c15-2ac2-45a6-a098-de5305d84773" providerId="ADAL" clId="{77394109-4CE8-4695-A7B9-3AB211989CFD}" dt="2023-09-26T13:04:27.592" v="0" actId="478"/>
          <ac:picMkLst>
            <pc:docMk/>
            <pc:sldMk cId="458984524" sldId="256"/>
            <ac:picMk id="3" creationId="{CDF3608B-2A9A-455E-A97C-64E9298600C5}"/>
          </ac:picMkLst>
        </pc:picChg>
        <pc:picChg chg="add mod modCrop">
          <ac:chgData name="Fair, Brittney" userId="19229c15-2ac2-45a6-a098-de5305d84773" providerId="ADAL" clId="{77394109-4CE8-4695-A7B9-3AB211989CFD}" dt="2023-09-26T13:09:15.383" v="52" actId="1076"/>
          <ac:picMkLst>
            <pc:docMk/>
            <pc:sldMk cId="458984524" sldId="256"/>
            <ac:picMk id="9" creationId="{2D6C596B-1CF5-4383-0426-7A53B1E08E15}"/>
          </ac:picMkLst>
        </pc:picChg>
        <pc:picChg chg="mod">
          <ac:chgData name="Fair, Brittney" userId="19229c15-2ac2-45a6-a098-de5305d84773" providerId="ADAL" clId="{77394109-4CE8-4695-A7B9-3AB211989CFD}" dt="2023-09-26T13:07:49.161" v="36" actId="1076"/>
          <ac:picMkLst>
            <pc:docMk/>
            <pc:sldMk cId="458984524" sldId="256"/>
            <ac:picMk id="12" creationId="{2F0C1518-320C-0C44-8B83-7CCACF065865}"/>
          </ac:picMkLst>
        </pc:picChg>
        <pc:picChg chg="del">
          <ac:chgData name="Fair, Brittney" userId="19229c15-2ac2-45a6-a098-de5305d84773" providerId="ADAL" clId="{77394109-4CE8-4695-A7B9-3AB211989CFD}" dt="2023-09-26T13:07:59.641" v="39" actId="478"/>
          <ac:picMkLst>
            <pc:docMk/>
            <pc:sldMk cId="458984524" sldId="256"/>
            <ac:picMk id="16" creationId="{394228A7-1D59-C747-86E8-19CB68E9A5C4}"/>
          </ac:picMkLst>
        </pc:picChg>
      </pc:sldChg>
      <pc:sldChg chg="addSp delSp modSp mod modClrScheme chgLayout">
        <pc:chgData name="Fair, Brittney" userId="19229c15-2ac2-45a6-a098-de5305d84773" providerId="ADAL" clId="{77394109-4CE8-4695-A7B9-3AB211989CFD}" dt="2023-09-26T13:11:01.884" v="74"/>
        <pc:sldMkLst>
          <pc:docMk/>
          <pc:sldMk cId="3967614522" sldId="257"/>
        </pc:sldMkLst>
        <pc:spChg chg="add del mod ord">
          <ac:chgData name="Fair, Brittney" userId="19229c15-2ac2-45a6-a098-de5305d84773" providerId="ADAL" clId="{77394109-4CE8-4695-A7B9-3AB211989CFD}" dt="2023-09-26T13:09:30.201" v="56" actId="478"/>
          <ac:spMkLst>
            <pc:docMk/>
            <pc:sldMk cId="3967614522" sldId="257"/>
            <ac:spMk id="2" creationId="{B530B2BD-24E2-93DE-D808-F4BC3E7D676E}"/>
          </ac:spMkLst>
        </pc:spChg>
        <pc:spChg chg="add del mod ord">
          <ac:chgData name="Fair, Brittney" userId="19229c15-2ac2-45a6-a098-de5305d84773" providerId="ADAL" clId="{77394109-4CE8-4695-A7B9-3AB211989CFD}" dt="2023-09-26T13:09:31.731" v="57" actId="478"/>
          <ac:spMkLst>
            <pc:docMk/>
            <pc:sldMk cId="3967614522" sldId="257"/>
            <ac:spMk id="3" creationId="{19AAA131-0EA1-6EE8-2990-988EF2193422}"/>
          </ac:spMkLst>
        </pc:spChg>
        <pc:spChg chg="add del">
          <ac:chgData name="Fair, Brittney" userId="19229c15-2ac2-45a6-a098-de5305d84773" providerId="ADAL" clId="{77394109-4CE8-4695-A7B9-3AB211989CFD}" dt="2023-09-26T13:09:46.401" v="60" actId="478"/>
          <ac:spMkLst>
            <pc:docMk/>
            <pc:sldMk cId="3967614522" sldId="257"/>
            <ac:spMk id="5" creationId="{FC275E2B-0720-304C-A29D-5EC14E7DFDE2}"/>
          </ac:spMkLst>
        </pc:spChg>
        <pc:spChg chg="mod">
          <ac:chgData name="Fair, Brittney" userId="19229c15-2ac2-45a6-a098-de5305d84773" providerId="ADAL" clId="{77394109-4CE8-4695-A7B9-3AB211989CFD}" dt="2023-09-26T13:11:01.884" v="74"/>
          <ac:spMkLst>
            <pc:docMk/>
            <pc:sldMk cId="3967614522" sldId="257"/>
            <ac:spMk id="6" creationId="{4F2931E2-E85C-6747-90EF-45325951FE08}"/>
          </ac:spMkLst>
        </pc:spChg>
        <pc:spChg chg="del">
          <ac:chgData name="Fair, Brittney" userId="19229c15-2ac2-45a6-a098-de5305d84773" providerId="ADAL" clId="{77394109-4CE8-4695-A7B9-3AB211989CFD}" dt="2023-09-26T13:09:28.361" v="55" actId="478"/>
          <ac:spMkLst>
            <pc:docMk/>
            <pc:sldMk cId="3967614522" sldId="257"/>
            <ac:spMk id="7" creationId="{19DB71ED-128A-3849-AEE7-A8EAAA187B3D}"/>
          </ac:spMkLst>
        </pc:spChg>
        <pc:spChg chg="mod">
          <ac:chgData name="Fair, Brittney" userId="19229c15-2ac2-45a6-a098-de5305d84773" providerId="ADAL" clId="{77394109-4CE8-4695-A7B9-3AB211989CFD}" dt="2023-09-26T13:10:28.476" v="70" actId="1076"/>
          <ac:spMkLst>
            <pc:docMk/>
            <pc:sldMk cId="3967614522" sldId="257"/>
            <ac:spMk id="10" creationId="{2C7F469E-7E1C-794A-8016-460DEE73A7C4}"/>
          </ac:spMkLst>
        </pc:spChg>
        <pc:spChg chg="mod">
          <ac:chgData name="Fair, Brittney" userId="19229c15-2ac2-45a6-a098-de5305d84773" providerId="ADAL" clId="{77394109-4CE8-4695-A7B9-3AB211989CFD}" dt="2023-09-26T13:10:33.722" v="72" actId="1076"/>
          <ac:spMkLst>
            <pc:docMk/>
            <pc:sldMk cId="3967614522" sldId="257"/>
            <ac:spMk id="11" creationId="{5C3B8AE6-DB2B-EE45-B468-83FA3EFE2824}"/>
          </ac:spMkLst>
        </pc:spChg>
        <pc:picChg chg="del">
          <ac:chgData name="Fair, Brittney" userId="19229c15-2ac2-45a6-a098-de5305d84773" providerId="ADAL" clId="{77394109-4CE8-4695-A7B9-3AB211989CFD}" dt="2023-09-26T13:09:53.032" v="61" actId="478"/>
          <ac:picMkLst>
            <pc:docMk/>
            <pc:sldMk cId="3967614522" sldId="257"/>
            <ac:picMk id="4" creationId="{F82039DB-EA13-D14A-B22A-01B9008EAFAA}"/>
          </ac:picMkLst>
        </pc:picChg>
        <pc:picChg chg="del">
          <ac:chgData name="Fair, Brittney" userId="19229c15-2ac2-45a6-a098-de5305d84773" providerId="ADAL" clId="{77394109-4CE8-4695-A7B9-3AB211989CFD}" dt="2023-09-26T13:10:04.391" v="66" actId="478"/>
          <ac:picMkLst>
            <pc:docMk/>
            <pc:sldMk cId="3967614522" sldId="257"/>
            <ac:picMk id="9" creationId="{06AEA509-B8A8-0B4A-8456-768117EE70ED}"/>
          </ac:picMkLst>
        </pc:picChg>
        <pc:picChg chg="add del mod">
          <ac:chgData name="Fair, Brittney" userId="19229c15-2ac2-45a6-a098-de5305d84773" providerId="ADAL" clId="{77394109-4CE8-4695-A7B9-3AB211989CFD}" dt="2023-09-26T13:10:02.882" v="65" actId="1076"/>
          <ac:picMkLst>
            <pc:docMk/>
            <pc:sldMk cId="3967614522" sldId="257"/>
            <ac:picMk id="12" creationId="{4F9CAF1B-8DC6-D834-AAE0-B1EE8A179A1A}"/>
          </ac:picMkLst>
        </pc:picChg>
        <pc:picChg chg="add mod">
          <ac:chgData name="Fair, Brittney" userId="19229c15-2ac2-45a6-a098-de5305d84773" providerId="ADAL" clId="{77394109-4CE8-4695-A7B9-3AB211989CFD}" dt="2023-09-26T13:10:57.033" v="73" actId="1076"/>
          <ac:picMkLst>
            <pc:docMk/>
            <pc:sldMk cId="3967614522" sldId="257"/>
            <ac:picMk id="13" creationId="{7A41B1D2-8748-B682-A815-82F4D19EECA0}"/>
          </ac:picMkLst>
        </pc:picChg>
      </pc:sldChg>
      <pc:sldChg chg="addSp delSp modSp mod modClrScheme chgLayout">
        <pc:chgData name="Fair, Brittney" userId="19229c15-2ac2-45a6-a098-de5305d84773" providerId="ADAL" clId="{77394109-4CE8-4695-A7B9-3AB211989CFD}" dt="2023-09-26T13:39:49.196" v="380" actId="208"/>
        <pc:sldMkLst>
          <pc:docMk/>
          <pc:sldMk cId="2859114540" sldId="258"/>
        </pc:sldMkLst>
        <pc:spChg chg="add del mod ord">
          <ac:chgData name="Fair, Brittney" userId="19229c15-2ac2-45a6-a098-de5305d84773" providerId="ADAL" clId="{77394109-4CE8-4695-A7B9-3AB211989CFD}" dt="2023-09-26T13:35:55.232" v="365" actId="478"/>
          <ac:spMkLst>
            <pc:docMk/>
            <pc:sldMk cId="2859114540" sldId="258"/>
            <ac:spMk id="2" creationId="{32FD4945-95D2-88B9-8AF1-658B5E233AC2}"/>
          </ac:spMkLst>
        </pc:spChg>
        <pc:spChg chg="add del mod ord">
          <ac:chgData name="Fair, Brittney" userId="19229c15-2ac2-45a6-a098-de5305d84773" providerId="ADAL" clId="{77394109-4CE8-4695-A7B9-3AB211989CFD}" dt="2023-09-26T13:35:57.137" v="366" actId="478"/>
          <ac:spMkLst>
            <pc:docMk/>
            <pc:sldMk cId="2859114540" sldId="258"/>
            <ac:spMk id="3" creationId="{C889315C-B83B-FBAA-3781-07E524BE22BE}"/>
          </ac:spMkLst>
        </pc:spChg>
        <pc:spChg chg="del">
          <ac:chgData name="Fair, Brittney" userId="19229c15-2ac2-45a6-a098-de5305d84773" providerId="ADAL" clId="{77394109-4CE8-4695-A7B9-3AB211989CFD}" dt="2023-09-26T13:36:15.859" v="369" actId="478"/>
          <ac:spMkLst>
            <pc:docMk/>
            <pc:sldMk cId="2859114540" sldId="258"/>
            <ac:spMk id="4" creationId="{F0884F15-1FA0-5A49-B996-8636B18B2DF1}"/>
          </ac:spMkLst>
        </pc:spChg>
        <pc:spChg chg="del">
          <ac:chgData name="Fair, Brittney" userId="19229c15-2ac2-45a6-a098-de5305d84773" providerId="ADAL" clId="{77394109-4CE8-4695-A7B9-3AB211989CFD}" dt="2023-09-26T13:35:54.142" v="364" actId="478"/>
          <ac:spMkLst>
            <pc:docMk/>
            <pc:sldMk cId="2859114540" sldId="258"/>
            <ac:spMk id="5" creationId="{01A2E322-3A89-8343-BC03-04EB9499C2F4}"/>
          </ac:spMkLst>
        </pc:spChg>
        <pc:spChg chg="mod">
          <ac:chgData name="Fair, Brittney" userId="19229c15-2ac2-45a6-a098-de5305d84773" providerId="ADAL" clId="{77394109-4CE8-4695-A7B9-3AB211989CFD}" dt="2023-09-26T13:36:27.944" v="372" actId="1076"/>
          <ac:spMkLst>
            <pc:docMk/>
            <pc:sldMk cId="2859114540" sldId="258"/>
            <ac:spMk id="6" creationId="{CA44A7B4-D589-E246-89FA-90A1A6BC3290}"/>
          </ac:spMkLst>
        </pc:spChg>
        <pc:spChg chg="mod">
          <ac:chgData name="Fair, Brittney" userId="19229c15-2ac2-45a6-a098-de5305d84773" providerId="ADAL" clId="{77394109-4CE8-4695-A7B9-3AB211989CFD}" dt="2023-09-26T13:36:35.947" v="374" actId="1076"/>
          <ac:spMkLst>
            <pc:docMk/>
            <pc:sldMk cId="2859114540" sldId="258"/>
            <ac:spMk id="8" creationId="{EFDBD2F1-D7BE-6248-8B5A-D75DA46E7BB4}"/>
          </ac:spMkLst>
        </pc:spChg>
        <pc:spChg chg="mod">
          <ac:chgData name="Fair, Brittney" userId="19229c15-2ac2-45a6-a098-de5305d84773" providerId="ADAL" clId="{77394109-4CE8-4695-A7B9-3AB211989CFD}" dt="2023-09-26T13:36:32.539" v="373" actId="1076"/>
          <ac:spMkLst>
            <pc:docMk/>
            <pc:sldMk cId="2859114540" sldId="258"/>
            <ac:spMk id="9" creationId="{8E786B98-4A38-9344-ADEE-6E5CCF1F088A}"/>
          </ac:spMkLst>
        </pc:spChg>
        <pc:spChg chg="add mod ord">
          <ac:chgData name="Fair, Brittney" userId="19229c15-2ac2-45a6-a098-de5305d84773" providerId="ADAL" clId="{77394109-4CE8-4695-A7B9-3AB211989CFD}" dt="2023-09-26T13:39:49.196" v="380" actId="208"/>
          <ac:spMkLst>
            <pc:docMk/>
            <pc:sldMk cId="2859114540" sldId="258"/>
            <ac:spMk id="10" creationId="{6216A04D-4BC1-54B9-9DF6-502FD2F383FA}"/>
          </ac:spMkLst>
        </pc:spChg>
        <pc:picChg chg="mod">
          <ac:chgData name="Fair, Brittney" userId="19229c15-2ac2-45a6-a098-de5305d84773" providerId="ADAL" clId="{77394109-4CE8-4695-A7B9-3AB211989CFD}" dt="2023-09-26T13:36:22.681" v="371" actId="1076"/>
          <ac:picMkLst>
            <pc:docMk/>
            <pc:sldMk cId="2859114540" sldId="258"/>
            <ac:picMk id="7" creationId="{4407E5E1-2166-B142-B860-E217F71A0435}"/>
          </ac:picMkLst>
        </pc:picChg>
      </pc:sldChg>
      <pc:sldChg chg="addSp delSp modSp mod modClrScheme chgLayout">
        <pc:chgData name="Fair, Brittney" userId="19229c15-2ac2-45a6-a098-de5305d84773" providerId="ADAL" clId="{77394109-4CE8-4695-A7B9-3AB211989CFD}" dt="2023-09-26T13:22:14.201" v="143" actId="14100"/>
        <pc:sldMkLst>
          <pc:docMk/>
          <pc:sldMk cId="2715547059" sldId="259"/>
        </pc:sldMkLst>
        <pc:spChg chg="add mod ord">
          <ac:chgData name="Fair, Brittney" userId="19229c15-2ac2-45a6-a098-de5305d84773" providerId="ADAL" clId="{77394109-4CE8-4695-A7B9-3AB211989CFD}" dt="2023-09-26T13:18:21.558" v="131" actId="122"/>
          <ac:spMkLst>
            <pc:docMk/>
            <pc:sldMk cId="2715547059" sldId="259"/>
            <ac:spMk id="2" creationId="{57625659-1C7C-A10F-F1BD-4590C2605920}"/>
          </ac:spMkLst>
        </pc:spChg>
        <pc:spChg chg="add del mod ord">
          <ac:chgData name="Fair, Brittney" userId="19229c15-2ac2-45a6-a098-de5305d84773" providerId="ADAL" clId="{77394109-4CE8-4695-A7B9-3AB211989CFD}" dt="2023-09-26T13:18:25.072" v="132" actId="478"/>
          <ac:spMkLst>
            <pc:docMk/>
            <pc:sldMk cId="2715547059" sldId="259"/>
            <ac:spMk id="3" creationId="{5AC3734B-2543-5BFA-6C43-184997B1AB9D}"/>
          </ac:spMkLst>
        </pc:spChg>
        <pc:spChg chg="mod">
          <ac:chgData name="Fair, Brittney" userId="19229c15-2ac2-45a6-a098-de5305d84773" providerId="ADAL" clId="{77394109-4CE8-4695-A7B9-3AB211989CFD}" dt="2023-09-26T13:19:41.340" v="136" actId="11"/>
          <ac:spMkLst>
            <pc:docMk/>
            <pc:sldMk cId="2715547059" sldId="259"/>
            <ac:spMk id="5" creationId="{4B21E4C4-A2E0-1148-BC71-39E3C6FFA4E7}"/>
          </ac:spMkLst>
        </pc:spChg>
        <pc:spChg chg="del">
          <ac:chgData name="Fair, Brittney" userId="19229c15-2ac2-45a6-a098-de5305d84773" providerId="ADAL" clId="{77394109-4CE8-4695-A7B9-3AB211989CFD}" dt="2023-09-26T13:19:43.522" v="137" actId="478"/>
          <ac:spMkLst>
            <pc:docMk/>
            <pc:sldMk cId="2715547059" sldId="259"/>
            <ac:spMk id="6" creationId="{92DC1A8A-8267-A446-BC8F-485E2A1760CF}"/>
          </ac:spMkLst>
        </pc:spChg>
        <pc:spChg chg="del">
          <ac:chgData name="Fair, Brittney" userId="19229c15-2ac2-45a6-a098-de5305d84773" providerId="ADAL" clId="{77394109-4CE8-4695-A7B9-3AB211989CFD}" dt="2023-09-26T13:17:57.282" v="100" actId="478"/>
          <ac:spMkLst>
            <pc:docMk/>
            <pc:sldMk cId="2715547059" sldId="259"/>
            <ac:spMk id="7" creationId="{6B586CD9-C78F-2346-967B-80E634E74700}"/>
          </ac:spMkLst>
        </pc:spChg>
        <pc:spChg chg="del">
          <ac:chgData name="Fair, Brittney" userId="19229c15-2ac2-45a6-a098-de5305d84773" providerId="ADAL" clId="{77394109-4CE8-4695-A7B9-3AB211989CFD}" dt="2023-09-26T13:18:17.051" v="129" actId="478"/>
          <ac:spMkLst>
            <pc:docMk/>
            <pc:sldMk cId="2715547059" sldId="259"/>
            <ac:spMk id="9" creationId="{D893B2DB-6576-4847-A5CC-1BC377521661}"/>
          </ac:spMkLst>
        </pc:spChg>
        <pc:picChg chg="del">
          <ac:chgData name="Fair, Brittney" userId="19229c15-2ac2-45a6-a098-de5305d84773" providerId="ADAL" clId="{77394109-4CE8-4695-A7B9-3AB211989CFD}" dt="2023-09-26T13:18:17.911" v="130" actId="478"/>
          <ac:picMkLst>
            <pc:docMk/>
            <pc:sldMk cId="2715547059" sldId="259"/>
            <ac:picMk id="4" creationId="{FB4A96EC-E9EB-B144-BEEE-36ACBC5FF34C}"/>
          </ac:picMkLst>
        </pc:picChg>
        <pc:picChg chg="add mod">
          <ac:chgData name="Fair, Brittney" userId="19229c15-2ac2-45a6-a098-de5305d84773" providerId="ADAL" clId="{77394109-4CE8-4695-A7B9-3AB211989CFD}" dt="2023-09-26T13:22:14.201" v="143" actId="14100"/>
          <ac:picMkLst>
            <pc:docMk/>
            <pc:sldMk cId="2715547059" sldId="259"/>
            <ac:picMk id="8" creationId="{B2F3DB31-BCC3-4AE0-6945-02DA735C020C}"/>
          </ac:picMkLst>
        </pc:picChg>
        <pc:picChg chg="del">
          <ac:chgData name="Fair, Brittney" userId="19229c15-2ac2-45a6-a098-de5305d84773" providerId="ADAL" clId="{77394109-4CE8-4695-A7B9-3AB211989CFD}" dt="2023-09-26T13:19:50.071" v="138" actId="478"/>
          <ac:picMkLst>
            <pc:docMk/>
            <pc:sldMk cId="2715547059" sldId="259"/>
            <ac:picMk id="13" creationId="{E31A5AC6-613D-2C44-BF26-2850088C10E8}"/>
          </ac:picMkLst>
        </pc:picChg>
      </pc:sldChg>
      <pc:sldChg chg="delSp modSp mod modClrScheme chgLayout modNotesTx">
        <pc:chgData name="Fair, Brittney" userId="19229c15-2ac2-45a6-a098-de5305d84773" providerId="ADAL" clId="{77394109-4CE8-4695-A7B9-3AB211989CFD}" dt="2023-09-26T13:41:31.424" v="382" actId="20577"/>
        <pc:sldMkLst>
          <pc:docMk/>
          <pc:sldMk cId="1634968563" sldId="260"/>
        </pc:sldMkLst>
        <pc:spChg chg="del">
          <ac:chgData name="Fair, Brittney" userId="19229c15-2ac2-45a6-a098-de5305d84773" providerId="ADAL" clId="{77394109-4CE8-4695-A7B9-3AB211989CFD}" dt="2023-09-26T13:12:22.392" v="84" actId="478"/>
          <ac:spMkLst>
            <pc:docMk/>
            <pc:sldMk cId="1634968563" sldId="260"/>
            <ac:spMk id="5" creationId="{10B74372-209F-5A4E-93D9-80F0303F345B}"/>
          </ac:spMkLst>
        </pc:spChg>
        <pc:spChg chg="del">
          <ac:chgData name="Fair, Brittney" userId="19229c15-2ac2-45a6-a098-de5305d84773" providerId="ADAL" clId="{77394109-4CE8-4695-A7B9-3AB211989CFD}" dt="2023-09-26T13:12:20.362" v="83" actId="478"/>
          <ac:spMkLst>
            <pc:docMk/>
            <pc:sldMk cId="1634968563" sldId="260"/>
            <ac:spMk id="6" creationId="{02206BEF-FAE2-1143-90FC-AB04CC7F6F92}"/>
          </ac:spMkLst>
        </pc:spChg>
        <pc:spChg chg="mod">
          <ac:chgData name="Fair, Brittney" userId="19229c15-2ac2-45a6-a098-de5305d84773" providerId="ADAL" clId="{77394109-4CE8-4695-A7B9-3AB211989CFD}" dt="2023-09-26T13:13:20.330" v="94" actId="255"/>
          <ac:spMkLst>
            <pc:docMk/>
            <pc:sldMk cId="1634968563" sldId="260"/>
            <ac:spMk id="7" creationId="{A5571F5E-F8B1-4446-853E-E7C42C091A53}"/>
          </ac:spMkLst>
        </pc:spChg>
        <pc:spChg chg="mod">
          <ac:chgData name="Fair, Brittney" userId="19229c15-2ac2-45a6-a098-de5305d84773" providerId="ADAL" clId="{77394109-4CE8-4695-A7B9-3AB211989CFD}" dt="2023-09-26T13:13:29.297" v="95" actId="1076"/>
          <ac:spMkLst>
            <pc:docMk/>
            <pc:sldMk cId="1634968563" sldId="260"/>
            <ac:spMk id="8" creationId="{513EDD3F-46E2-9B42-8C65-E42A6A08AD93}"/>
          </ac:spMkLst>
        </pc:spChg>
        <pc:picChg chg="mod">
          <ac:chgData name="Fair, Brittney" userId="19229c15-2ac2-45a6-a098-de5305d84773" providerId="ADAL" clId="{77394109-4CE8-4695-A7B9-3AB211989CFD}" dt="2023-09-26T13:12:36.131" v="88" actId="14100"/>
          <ac:picMkLst>
            <pc:docMk/>
            <pc:sldMk cId="1634968563" sldId="260"/>
            <ac:picMk id="4" creationId="{58E7AD2B-891F-7942-9F26-D4C460C942B1}"/>
          </ac:picMkLst>
        </pc:picChg>
        <pc:picChg chg="del">
          <ac:chgData name="Fair, Brittney" userId="19229c15-2ac2-45a6-a098-de5305d84773" providerId="ADAL" clId="{77394109-4CE8-4695-A7B9-3AB211989CFD}" dt="2023-09-26T13:11:34.072" v="75" actId="478"/>
          <ac:picMkLst>
            <pc:docMk/>
            <pc:sldMk cId="1634968563" sldId="260"/>
            <ac:picMk id="9" creationId="{5203708B-B426-2D4B-A718-581165982DD1}"/>
          </ac:picMkLst>
        </pc:picChg>
      </pc:sldChg>
      <pc:sldChg chg="addSp delSp modSp mod modClrScheme chgLayout">
        <pc:chgData name="Fair, Brittney" userId="19229c15-2ac2-45a6-a098-de5305d84773" providerId="ADAL" clId="{77394109-4CE8-4695-A7B9-3AB211989CFD}" dt="2023-09-26T13:27:14.435" v="201" actId="14100"/>
        <pc:sldMkLst>
          <pc:docMk/>
          <pc:sldMk cId="2024464264" sldId="261"/>
        </pc:sldMkLst>
        <pc:spChg chg="add mod ord">
          <ac:chgData name="Fair, Brittney" userId="19229c15-2ac2-45a6-a098-de5305d84773" providerId="ADAL" clId="{77394109-4CE8-4695-A7B9-3AB211989CFD}" dt="2023-09-26T13:23:54.028" v="180" actId="122"/>
          <ac:spMkLst>
            <pc:docMk/>
            <pc:sldMk cId="2024464264" sldId="261"/>
            <ac:spMk id="2" creationId="{C581C76C-2E18-D480-5DEF-D68A4DE9BDE0}"/>
          </ac:spMkLst>
        </pc:spChg>
        <pc:spChg chg="add del mod ord">
          <ac:chgData name="Fair, Brittney" userId="19229c15-2ac2-45a6-a098-de5305d84773" providerId="ADAL" clId="{77394109-4CE8-4695-A7B9-3AB211989CFD}" dt="2023-09-26T13:23:59.651" v="182" actId="478"/>
          <ac:spMkLst>
            <pc:docMk/>
            <pc:sldMk cId="2024464264" sldId="261"/>
            <ac:spMk id="4" creationId="{C6D60FD7-FFD3-DF1E-A041-A96443E9C56F}"/>
          </ac:spMkLst>
        </pc:spChg>
        <pc:spChg chg="add del mod ord">
          <ac:chgData name="Fair, Brittney" userId="19229c15-2ac2-45a6-a098-de5305d84773" providerId="ADAL" clId="{77394109-4CE8-4695-A7B9-3AB211989CFD}" dt="2023-09-26T13:23:57.033" v="181" actId="478"/>
          <ac:spMkLst>
            <pc:docMk/>
            <pc:sldMk cId="2024464264" sldId="261"/>
            <ac:spMk id="5" creationId="{C729FBC9-ECC1-CB9B-E627-E88E777F4CB9}"/>
          </ac:spMkLst>
        </pc:spChg>
        <pc:spChg chg="del">
          <ac:chgData name="Fair, Brittney" userId="19229c15-2ac2-45a6-a098-de5305d84773" providerId="ADAL" clId="{77394109-4CE8-4695-A7B9-3AB211989CFD}" dt="2023-09-26T13:24:06.359" v="184" actId="478"/>
          <ac:spMkLst>
            <pc:docMk/>
            <pc:sldMk cId="2024464264" sldId="261"/>
            <ac:spMk id="12" creationId="{6264E62A-303F-5C45-AE44-EE65169DCFDB}"/>
          </ac:spMkLst>
        </pc:spChg>
        <pc:spChg chg="del">
          <ac:chgData name="Fair, Brittney" userId="19229c15-2ac2-45a6-a098-de5305d84773" providerId="ADAL" clId="{77394109-4CE8-4695-A7B9-3AB211989CFD}" dt="2023-09-26T13:23:34.741" v="147" actId="478"/>
          <ac:spMkLst>
            <pc:docMk/>
            <pc:sldMk cId="2024464264" sldId="261"/>
            <ac:spMk id="13" creationId="{C60E93BF-396C-7E4D-970D-00081664045D}"/>
          </ac:spMkLst>
        </pc:spChg>
        <pc:spChg chg="del">
          <ac:chgData name="Fair, Brittney" userId="19229c15-2ac2-45a6-a098-de5305d84773" providerId="ADAL" clId="{77394109-4CE8-4695-A7B9-3AB211989CFD}" dt="2023-09-26T13:23:51.691" v="179" actId="478"/>
          <ac:spMkLst>
            <pc:docMk/>
            <pc:sldMk cId="2024464264" sldId="261"/>
            <ac:spMk id="14" creationId="{8847FFC3-47E4-584A-9DA8-D0E23373A7D5}"/>
          </ac:spMkLst>
        </pc:spChg>
        <pc:spChg chg="mod">
          <ac:chgData name="Fair, Brittney" userId="19229c15-2ac2-45a6-a098-de5305d84773" providerId="ADAL" clId="{77394109-4CE8-4695-A7B9-3AB211989CFD}" dt="2023-09-26T13:27:14.435" v="201" actId="14100"/>
          <ac:spMkLst>
            <pc:docMk/>
            <pc:sldMk cId="2024464264" sldId="261"/>
            <ac:spMk id="15" creationId="{A7CF60B9-2A43-6F48-9D8B-E2A7634D46D0}"/>
          </ac:spMkLst>
        </pc:spChg>
        <pc:picChg chg="del">
          <ac:chgData name="Fair, Brittney" userId="19229c15-2ac2-45a6-a098-de5305d84773" providerId="ADAL" clId="{77394109-4CE8-4695-A7B9-3AB211989CFD}" dt="2023-09-26T13:24:02.964" v="183" actId="478"/>
          <ac:picMkLst>
            <pc:docMk/>
            <pc:sldMk cId="2024464264" sldId="261"/>
            <ac:picMk id="3" creationId="{8764378E-D22C-2A41-A374-00DC3582DC90}"/>
          </ac:picMkLst>
        </pc:picChg>
        <pc:picChg chg="add mod modCrop">
          <ac:chgData name="Fair, Brittney" userId="19229c15-2ac2-45a6-a098-de5305d84773" providerId="ADAL" clId="{77394109-4CE8-4695-A7B9-3AB211989CFD}" dt="2023-09-26T13:27:00.812" v="199" actId="14100"/>
          <ac:picMkLst>
            <pc:docMk/>
            <pc:sldMk cId="2024464264" sldId="261"/>
            <ac:picMk id="6" creationId="{CC53F973-12FE-B012-E279-261732A10267}"/>
          </ac:picMkLst>
        </pc:picChg>
        <pc:picChg chg="del">
          <ac:chgData name="Fair, Brittney" userId="19229c15-2ac2-45a6-a098-de5305d84773" providerId="ADAL" clId="{77394109-4CE8-4695-A7B9-3AB211989CFD}" dt="2023-09-26T13:23:17.232" v="145" actId="478"/>
          <ac:picMkLst>
            <pc:docMk/>
            <pc:sldMk cId="2024464264" sldId="261"/>
            <ac:picMk id="10" creationId="{6EA59B1A-6BEF-7447-AB54-BE26084828C6}"/>
          </ac:picMkLst>
        </pc:picChg>
      </pc:sldChg>
      <pc:sldChg chg="addSp delSp modSp mod modClrScheme chgLayout">
        <pc:chgData name="Fair, Brittney" userId="19229c15-2ac2-45a6-a098-de5305d84773" providerId="ADAL" clId="{77394109-4CE8-4695-A7B9-3AB211989CFD}" dt="2023-09-26T13:29:50.857" v="254" actId="1076"/>
        <pc:sldMkLst>
          <pc:docMk/>
          <pc:sldMk cId="3785298534" sldId="262"/>
        </pc:sldMkLst>
        <pc:spChg chg="add del mod ord">
          <ac:chgData name="Fair, Brittney" userId="19229c15-2ac2-45a6-a098-de5305d84773" providerId="ADAL" clId="{77394109-4CE8-4695-A7B9-3AB211989CFD}" dt="2023-09-26T13:27:49.235" v="236" actId="122"/>
          <ac:spMkLst>
            <pc:docMk/>
            <pc:sldMk cId="3785298534" sldId="262"/>
            <ac:spMk id="2" creationId="{1BAAEE28-B3D4-AE74-15CA-3DBF00DDB594}"/>
          </ac:spMkLst>
        </pc:spChg>
        <pc:spChg chg="add del mod ord">
          <ac:chgData name="Fair, Brittney" userId="19229c15-2ac2-45a6-a098-de5305d84773" providerId="ADAL" clId="{77394109-4CE8-4695-A7B9-3AB211989CFD}" dt="2023-09-26T13:27:52.091" v="237" actId="478"/>
          <ac:spMkLst>
            <pc:docMk/>
            <pc:sldMk cId="3785298534" sldId="262"/>
            <ac:spMk id="3" creationId="{382356DF-F2DD-37F0-CAFB-C9E80C492A91}"/>
          </ac:spMkLst>
        </pc:spChg>
        <pc:spChg chg="add del mod">
          <ac:chgData name="Fair, Brittney" userId="19229c15-2ac2-45a6-a098-de5305d84773" providerId="ADAL" clId="{77394109-4CE8-4695-A7B9-3AB211989CFD}" dt="2023-09-26T13:27:41.258" v="232" actId="478"/>
          <ac:spMkLst>
            <pc:docMk/>
            <pc:sldMk cId="3785298534" sldId="262"/>
            <ac:spMk id="6" creationId="{710743F5-76BA-72AA-661D-E46BB18A394C}"/>
          </ac:spMkLst>
        </pc:spChg>
        <pc:spChg chg="del">
          <ac:chgData name="Fair, Brittney" userId="19229c15-2ac2-45a6-a098-de5305d84773" providerId="ADAL" clId="{77394109-4CE8-4695-A7B9-3AB211989CFD}" dt="2023-09-26T13:28:37.901" v="247" actId="478"/>
          <ac:spMkLst>
            <pc:docMk/>
            <pc:sldMk cId="3785298534" sldId="262"/>
            <ac:spMk id="12" creationId="{6264E62A-303F-5C45-AE44-EE65169DCFDB}"/>
          </ac:spMkLst>
        </pc:spChg>
        <pc:spChg chg="del">
          <ac:chgData name="Fair, Brittney" userId="19229c15-2ac2-45a6-a098-de5305d84773" providerId="ADAL" clId="{77394109-4CE8-4695-A7B9-3AB211989CFD}" dt="2023-09-26T13:27:45.393" v="235" actId="478"/>
          <ac:spMkLst>
            <pc:docMk/>
            <pc:sldMk cId="3785298534" sldId="262"/>
            <ac:spMk id="13" creationId="{C60E93BF-396C-7E4D-970D-00081664045D}"/>
          </ac:spMkLst>
        </pc:spChg>
        <pc:spChg chg="del">
          <ac:chgData name="Fair, Brittney" userId="19229c15-2ac2-45a6-a098-de5305d84773" providerId="ADAL" clId="{77394109-4CE8-4695-A7B9-3AB211989CFD}" dt="2023-09-26T13:27:42.702" v="233" actId="478"/>
          <ac:spMkLst>
            <pc:docMk/>
            <pc:sldMk cId="3785298534" sldId="262"/>
            <ac:spMk id="14" creationId="{8847FFC3-47E4-584A-9DA8-D0E23373A7D5}"/>
          </ac:spMkLst>
        </pc:spChg>
        <pc:spChg chg="mod">
          <ac:chgData name="Fair, Brittney" userId="19229c15-2ac2-45a6-a098-de5305d84773" providerId="ADAL" clId="{77394109-4CE8-4695-A7B9-3AB211989CFD}" dt="2023-09-26T13:28:33.955" v="246" actId="1076"/>
          <ac:spMkLst>
            <pc:docMk/>
            <pc:sldMk cId="3785298534" sldId="262"/>
            <ac:spMk id="15" creationId="{A7CF60B9-2A43-6F48-9D8B-E2A7634D46D0}"/>
          </ac:spMkLst>
        </pc:spChg>
        <pc:picChg chg="del">
          <ac:chgData name="Fair, Brittney" userId="19229c15-2ac2-45a6-a098-de5305d84773" providerId="ADAL" clId="{77394109-4CE8-4695-A7B9-3AB211989CFD}" dt="2023-09-26T13:28:07.731" v="241" actId="478"/>
          <ac:picMkLst>
            <pc:docMk/>
            <pc:sldMk cId="3785298534" sldId="262"/>
            <ac:picMk id="4" creationId="{2E1E88B2-A02E-614D-98C6-D8D7FE1390CF}"/>
          </ac:picMkLst>
        </pc:picChg>
        <pc:picChg chg="add mod">
          <ac:chgData name="Fair, Brittney" userId="19229c15-2ac2-45a6-a098-de5305d84773" providerId="ADAL" clId="{77394109-4CE8-4695-A7B9-3AB211989CFD}" dt="2023-09-26T13:29:50.857" v="254" actId="1076"/>
          <ac:picMkLst>
            <pc:docMk/>
            <pc:sldMk cId="3785298534" sldId="262"/>
            <ac:picMk id="7" creationId="{C66AF955-6FDF-0237-0EA5-1525D4C96AED}"/>
          </ac:picMkLst>
        </pc:picChg>
        <pc:picChg chg="del">
          <ac:chgData name="Fair, Brittney" userId="19229c15-2ac2-45a6-a098-de5305d84773" providerId="ADAL" clId="{77394109-4CE8-4695-A7B9-3AB211989CFD}" dt="2023-09-26T13:27:44.441" v="234" actId="478"/>
          <ac:picMkLst>
            <pc:docMk/>
            <pc:sldMk cId="3785298534" sldId="262"/>
            <ac:picMk id="10" creationId="{6EA59B1A-6BEF-7447-AB54-BE26084828C6}"/>
          </ac:picMkLst>
        </pc:picChg>
      </pc:sldChg>
      <pc:sldChg chg="addSp delSp modSp mod modClrScheme chgLayout modNotesTx">
        <pc:chgData name="Fair, Brittney" userId="19229c15-2ac2-45a6-a098-de5305d84773" providerId="ADAL" clId="{77394109-4CE8-4695-A7B9-3AB211989CFD}" dt="2023-09-26T13:42:15.484" v="383" actId="255"/>
        <pc:sldMkLst>
          <pc:docMk/>
          <pc:sldMk cId="927975941" sldId="263"/>
        </pc:sldMkLst>
        <pc:spChg chg="add del mod ord">
          <ac:chgData name="Fair, Brittney" userId="19229c15-2ac2-45a6-a098-de5305d84773" providerId="ADAL" clId="{77394109-4CE8-4695-A7B9-3AB211989CFD}" dt="2023-09-26T13:32:26.867" v="343" actId="1076"/>
          <ac:spMkLst>
            <pc:docMk/>
            <pc:sldMk cId="927975941" sldId="263"/>
            <ac:spMk id="2" creationId="{D0C3D359-2BAF-87A0-AC82-F8DBEFD5EEE2}"/>
          </ac:spMkLst>
        </pc:spChg>
        <pc:spChg chg="mod">
          <ac:chgData name="Fair, Brittney" userId="19229c15-2ac2-45a6-a098-de5305d84773" providerId="ADAL" clId="{77394109-4CE8-4695-A7B9-3AB211989CFD}" dt="2023-09-26T13:32:58.888" v="349" actId="1076"/>
          <ac:spMkLst>
            <pc:docMk/>
            <pc:sldMk cId="927975941" sldId="263"/>
            <ac:spMk id="5" creationId="{4B21E4C4-A2E0-1148-BC71-39E3C6FFA4E7}"/>
          </ac:spMkLst>
        </pc:spChg>
        <pc:spChg chg="del">
          <ac:chgData name="Fair, Brittney" userId="19229c15-2ac2-45a6-a098-de5305d84773" providerId="ADAL" clId="{77394109-4CE8-4695-A7B9-3AB211989CFD}" dt="2023-09-26T13:31:04.841" v="264" actId="478"/>
          <ac:spMkLst>
            <pc:docMk/>
            <pc:sldMk cId="927975941" sldId="263"/>
            <ac:spMk id="6" creationId="{92DC1A8A-8267-A446-BC8F-485E2A1760CF}"/>
          </ac:spMkLst>
        </pc:spChg>
        <pc:spChg chg="del">
          <ac:chgData name="Fair, Brittney" userId="19229c15-2ac2-45a6-a098-de5305d84773" providerId="ADAL" clId="{77394109-4CE8-4695-A7B9-3AB211989CFD}" dt="2023-09-26T13:31:07.742" v="265" actId="478"/>
          <ac:spMkLst>
            <pc:docMk/>
            <pc:sldMk cId="927975941" sldId="263"/>
            <ac:spMk id="7" creationId="{6B586CD9-C78F-2346-967B-80E634E74700}"/>
          </ac:spMkLst>
        </pc:spChg>
        <pc:spChg chg="del mod">
          <ac:chgData name="Fair, Brittney" userId="19229c15-2ac2-45a6-a098-de5305d84773" providerId="ADAL" clId="{77394109-4CE8-4695-A7B9-3AB211989CFD}" dt="2023-09-26T13:31:51.296" v="331" actId="478"/>
          <ac:spMkLst>
            <pc:docMk/>
            <pc:sldMk cId="927975941" sldId="263"/>
            <ac:spMk id="8" creationId="{0FF662B2-9F73-E14C-B96F-910F89C149B7}"/>
          </ac:spMkLst>
        </pc:spChg>
        <pc:spChg chg="del">
          <ac:chgData name="Fair, Brittney" userId="19229c15-2ac2-45a6-a098-de5305d84773" providerId="ADAL" clId="{77394109-4CE8-4695-A7B9-3AB211989CFD}" dt="2023-09-26T13:32:04.093" v="335" actId="478"/>
          <ac:spMkLst>
            <pc:docMk/>
            <pc:sldMk cId="927975941" sldId="263"/>
            <ac:spMk id="9" creationId="{D893B2DB-6576-4847-A5CC-1BC377521661}"/>
          </ac:spMkLst>
        </pc:spChg>
        <pc:spChg chg="mod">
          <ac:chgData name="Fair, Brittney" userId="19229c15-2ac2-45a6-a098-de5305d84773" providerId="ADAL" clId="{77394109-4CE8-4695-A7B9-3AB211989CFD}" dt="2023-09-26T13:33:03.169" v="350" actId="207"/>
          <ac:spMkLst>
            <pc:docMk/>
            <pc:sldMk cId="927975941" sldId="263"/>
            <ac:spMk id="10" creationId="{4073CE8F-70E0-AC4C-9B19-DCC7DE763084}"/>
          </ac:spMkLst>
        </pc:spChg>
        <pc:spChg chg="add del mod ord">
          <ac:chgData name="Fair, Brittney" userId="19229c15-2ac2-45a6-a098-de5305d84773" providerId="ADAL" clId="{77394109-4CE8-4695-A7B9-3AB211989CFD}" dt="2023-09-26T13:32:21.711" v="342" actId="478"/>
          <ac:spMkLst>
            <pc:docMk/>
            <pc:sldMk cId="927975941" sldId="263"/>
            <ac:spMk id="11" creationId="{64475467-4111-7295-E84B-5A75EE35BA98}"/>
          </ac:spMkLst>
        </pc:spChg>
        <pc:spChg chg="add del mod">
          <ac:chgData name="Fair, Brittney" userId="19229c15-2ac2-45a6-a098-de5305d84773" providerId="ADAL" clId="{77394109-4CE8-4695-A7B9-3AB211989CFD}" dt="2023-09-26T13:31:57.338" v="333" actId="478"/>
          <ac:spMkLst>
            <pc:docMk/>
            <pc:sldMk cId="927975941" sldId="263"/>
            <ac:spMk id="13" creationId="{4D43726E-3DE5-F528-27EB-FC2F7397F603}"/>
          </ac:spMkLst>
        </pc:spChg>
        <pc:spChg chg="add del mod">
          <ac:chgData name="Fair, Brittney" userId="19229c15-2ac2-45a6-a098-de5305d84773" providerId="ADAL" clId="{77394109-4CE8-4695-A7B9-3AB211989CFD}" dt="2023-09-26T13:32:17.049" v="340" actId="478"/>
          <ac:spMkLst>
            <pc:docMk/>
            <pc:sldMk cId="927975941" sldId="263"/>
            <ac:spMk id="15" creationId="{2B23A926-A42F-41E1-FF9F-FE3379584EEB}"/>
          </ac:spMkLst>
        </pc:spChg>
        <pc:picChg chg="del">
          <ac:chgData name="Fair, Brittney" userId="19229c15-2ac2-45a6-a098-de5305d84773" providerId="ADAL" clId="{77394109-4CE8-4695-A7B9-3AB211989CFD}" dt="2023-09-26T13:32:18.802" v="341" actId="478"/>
          <ac:picMkLst>
            <pc:docMk/>
            <pc:sldMk cId="927975941" sldId="263"/>
            <ac:picMk id="3" creationId="{729049A8-2FE2-AC4D-93DC-155071B0B440}"/>
          </ac:picMkLst>
        </pc:picChg>
        <pc:picChg chg="del">
          <ac:chgData name="Fair, Brittney" userId="19229c15-2ac2-45a6-a098-de5305d84773" providerId="ADAL" clId="{77394109-4CE8-4695-A7B9-3AB211989CFD}" dt="2023-09-26T13:32:04.743" v="336" actId="478"/>
          <ac:picMkLst>
            <pc:docMk/>
            <pc:sldMk cId="927975941" sldId="263"/>
            <ac:picMk id="4" creationId="{FB4A96EC-E9EB-B144-BEEE-36ACBC5FF34C}"/>
          </ac:picMkLst>
        </pc:picChg>
        <pc:picChg chg="add mod modCrop">
          <ac:chgData name="Fair, Brittney" userId="19229c15-2ac2-45a6-a098-de5305d84773" providerId="ADAL" clId="{77394109-4CE8-4695-A7B9-3AB211989CFD}" dt="2023-09-26T13:34:49.876" v="360" actId="1076"/>
          <ac:picMkLst>
            <pc:docMk/>
            <pc:sldMk cId="927975941" sldId="263"/>
            <ac:picMk id="16" creationId="{32146653-8B3D-53D1-A659-B349960973A0}"/>
          </ac:picMkLst>
        </pc:picChg>
      </pc:sldChg>
      <pc:sldChg chg="del">
        <pc:chgData name="Fair, Brittney" userId="19229c15-2ac2-45a6-a098-de5305d84773" providerId="ADAL" clId="{77394109-4CE8-4695-A7B9-3AB211989CFD}" dt="2023-09-26T13:24:49.472" v="186" actId="47"/>
        <pc:sldMkLst>
          <pc:docMk/>
          <pc:sldMk cId="159863947" sldId="264"/>
        </pc:sldMkLst>
      </pc:sldChg>
      <pc:sldChg chg="del">
        <pc:chgData name="Fair, Brittney" userId="19229c15-2ac2-45a6-a098-de5305d84773" providerId="ADAL" clId="{77394109-4CE8-4695-A7B9-3AB211989CFD}" dt="2023-09-26T13:09:18.611" v="53" actId="47"/>
        <pc:sldMkLst>
          <pc:docMk/>
          <pc:sldMk cId="2600988298" sldId="264"/>
        </pc:sldMkLst>
      </pc:sldChg>
      <pc:sldChg chg="del">
        <pc:chgData name="Fair, Brittney" userId="19229c15-2ac2-45a6-a098-de5305d84773" providerId="ADAL" clId="{77394109-4CE8-4695-A7B9-3AB211989CFD}" dt="2023-09-26T13:24:42.396" v="185" actId="47"/>
        <pc:sldMkLst>
          <pc:docMk/>
          <pc:sldMk cId="538824951" sldId="265"/>
        </pc:sldMkLst>
      </pc:sldChg>
      <pc:sldChg chg="del">
        <pc:chgData name="Fair, Brittney" userId="19229c15-2ac2-45a6-a098-de5305d84773" providerId="ADAL" clId="{77394109-4CE8-4695-A7B9-3AB211989CFD}" dt="2023-09-26T13:15:24.266" v="97" actId="47"/>
        <pc:sldMkLst>
          <pc:docMk/>
          <pc:sldMk cId="1574453761" sldId="265"/>
        </pc:sldMkLst>
      </pc:sldChg>
      <pc:sldChg chg="modSp del mod">
        <pc:chgData name="Fair, Brittney" userId="19229c15-2ac2-45a6-a098-de5305d84773" providerId="ADAL" clId="{77394109-4CE8-4695-A7B9-3AB211989CFD}" dt="2023-09-26T13:13:53.952" v="96" actId="47"/>
        <pc:sldMkLst>
          <pc:docMk/>
          <pc:sldMk cId="120584601" sldId="266"/>
        </pc:sldMkLst>
        <pc:spChg chg="mod">
          <ac:chgData name="Fair, Brittney" userId="19229c15-2ac2-45a6-a098-de5305d84773" providerId="ADAL" clId="{77394109-4CE8-4695-A7B9-3AB211989CFD}" dt="2023-09-26T13:12:59.767" v="92" actId="1076"/>
          <ac:spMkLst>
            <pc:docMk/>
            <pc:sldMk cId="120584601" sldId="266"/>
            <ac:spMk id="11" creationId="{0F3B624A-8FA3-7642-9782-EDDCFF04D3A8}"/>
          </ac:spMkLst>
        </pc:spChg>
      </pc:sldChg>
      <pc:sldChg chg="del">
        <pc:chgData name="Fair, Brittney" userId="19229c15-2ac2-45a6-a098-de5305d84773" providerId="ADAL" clId="{77394109-4CE8-4695-A7B9-3AB211989CFD}" dt="2023-09-26T13:22:30.681" v="144" actId="47"/>
        <pc:sldMkLst>
          <pc:docMk/>
          <pc:sldMk cId="1984102896" sldId="266"/>
        </pc:sldMkLst>
      </pc:sldChg>
      <pc:sldChg chg="del">
        <pc:chgData name="Fair, Brittney" userId="19229c15-2ac2-45a6-a098-de5305d84773" providerId="ADAL" clId="{77394109-4CE8-4695-A7B9-3AB211989CFD}" dt="2023-09-26T13:24:53.316" v="187" actId="47"/>
        <pc:sldMkLst>
          <pc:docMk/>
          <pc:sldMk cId="143272865" sldId="267"/>
        </pc:sldMkLst>
      </pc:sldChg>
      <pc:sldMasterChg chg="delSldLayout">
        <pc:chgData name="Fair, Brittney" userId="19229c15-2ac2-45a6-a098-de5305d84773" providerId="ADAL" clId="{77394109-4CE8-4695-A7B9-3AB211989CFD}" dt="2023-09-26T13:22:30.681" v="144" actId="47"/>
        <pc:sldMasterMkLst>
          <pc:docMk/>
          <pc:sldMasterMk cId="3920015898" sldId="2147483648"/>
        </pc:sldMasterMkLst>
        <pc:sldLayoutChg chg="del">
          <pc:chgData name="Fair, Brittney" userId="19229c15-2ac2-45a6-a098-de5305d84773" providerId="ADAL" clId="{77394109-4CE8-4695-A7B9-3AB211989CFD}" dt="2023-09-26T13:22:30.681" v="144" actId="47"/>
          <pc:sldLayoutMkLst>
            <pc:docMk/>
            <pc:sldMasterMk cId="3920015898" sldId="2147483648"/>
            <pc:sldLayoutMk cId="1370625759"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7AB59-FE09-8B4B-9605-C33B21B05BBB}"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9C2B6-7EF6-804B-AF61-5A8A90A1E588}" type="slidenum">
              <a:rPr lang="en-US" smtClean="0"/>
              <a:t>‹#›</a:t>
            </a:fld>
            <a:endParaRPr lang="en-US"/>
          </a:p>
        </p:txBody>
      </p:sp>
    </p:spTree>
    <p:extLst>
      <p:ext uri="{BB962C8B-B14F-4D97-AF65-F5344CB8AC3E}">
        <p14:creationId xmlns:p14="http://schemas.microsoft.com/office/powerpoint/2010/main" val="28126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A foundational question to explore for yourself and with your colleagues is: What do you believe about human</a:t>
            </a:r>
            <a:r>
              <a:rPr lang="en-US" altLang="en-US" baseline="0" dirty="0">
                <a:latin typeface="Arial" panose="020B0604020202020204" pitchFamily="34" charset="0"/>
              </a:rPr>
              <a:t> behavior? These few slides introduce the philosophy that humans do well when they can. </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1</a:t>
            </a:fld>
            <a:endParaRPr lang="en-US"/>
          </a:p>
        </p:txBody>
      </p:sp>
    </p:spTree>
    <p:extLst>
      <p:ext uri="{BB962C8B-B14F-4D97-AF65-F5344CB8AC3E}">
        <p14:creationId xmlns:p14="http://schemas.microsoft.com/office/powerpoint/2010/main" val="49106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working with clients, you need a philosophy.</a:t>
            </a:r>
          </a:p>
          <a:p>
            <a:pPr marL="174708" indent="-174708">
              <a:buFont typeface="Arial" panose="020B0604020202020204" pitchFamily="34" charset="0"/>
              <a:buChar char="•"/>
            </a:pPr>
            <a:r>
              <a:rPr lang="en-US" dirty="0"/>
              <a:t>When curious, you ask questions:  “Who is this person?”  “What is he or she up to?”</a:t>
            </a:r>
          </a:p>
          <a:p>
            <a:endParaRPr lang="en-US" dirty="0"/>
          </a:p>
          <a:p>
            <a:pPr marL="174708" indent="-174708">
              <a:buFont typeface="Arial" panose="020B0604020202020204" pitchFamily="34" charset="0"/>
              <a:buChar char="•"/>
            </a:pPr>
            <a:r>
              <a:rPr lang="en-US" dirty="0"/>
              <a:t>Your philosophy will guide your actions, especially when the challenges are acute.  Without a philosophy, you don’t have a guide as to what to do.</a:t>
            </a:r>
          </a:p>
          <a:p>
            <a:endParaRPr lang="en-US" dirty="0"/>
          </a:p>
          <a:p>
            <a:pPr marL="174708" indent="-174708">
              <a:buFont typeface="Arial" panose="020B0604020202020204" pitchFamily="34" charset="0"/>
              <a:buChar char="•"/>
            </a:pPr>
            <a:r>
              <a:rPr lang="en-US" dirty="0"/>
              <a:t>The philosophy driving this work is “People do well if they can.”  This contrasts to the much more popular philosophy that “People do well if they want to.”  </a:t>
            </a:r>
          </a:p>
          <a:p>
            <a:endParaRPr lang="en-US" dirty="0"/>
          </a:p>
          <a:p>
            <a:pPr marL="174708" indent="-174708">
              <a:buFont typeface="Arial" panose="020B0604020202020204" pitchFamily="34" charset="0"/>
              <a:buChar char="•"/>
            </a:pPr>
            <a:r>
              <a:rPr lang="en-US" dirty="0"/>
              <a:t>They are completely different philosophies, and have completely different ramifications for what you are going to do to help make things better. </a:t>
            </a:r>
          </a:p>
          <a:p>
            <a:endParaRPr lang="en-US" dirty="0"/>
          </a:p>
          <a:p>
            <a:pPr marL="174708" indent="-174708">
              <a:buFont typeface="Arial" panose="020B0604020202020204" pitchFamily="34" charset="0"/>
              <a:buChar char="•"/>
            </a:pPr>
            <a:r>
              <a:rPr lang="en-US" dirty="0"/>
              <a:t>If you have a “People do well if they want to” philosophy, then you would believe that a person (or client) who isn’t doing well, is having that problem because he or she doesn’t want to.  This makes coming from a place of empathy and compassion and can contribute to compassion fatigue.</a:t>
            </a:r>
          </a:p>
          <a:p>
            <a:endParaRPr lang="en-US" dirty="0"/>
          </a:p>
          <a:p>
            <a:pPr marL="174708" indent="-174708">
              <a:buFont typeface="Arial" panose="020B0604020202020204" pitchFamily="34" charset="0"/>
              <a:buChar char="•"/>
            </a:pPr>
            <a:r>
              <a:rPr lang="en-US" dirty="0"/>
              <a:t>Consider whether you are ready for a perspective shift in this area?</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2</a:t>
            </a:fld>
            <a:endParaRPr lang="en-US"/>
          </a:p>
        </p:txBody>
      </p:sp>
    </p:spTree>
    <p:extLst>
      <p:ext uri="{BB962C8B-B14F-4D97-AF65-F5344CB8AC3E}">
        <p14:creationId xmlns:p14="http://schemas.microsoft.com/office/powerpoint/2010/main" val="315826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Whether it is a client, a colleague or yourself, if your primary belief about behavior is based in motivation- when you cannot meet an expectation you would begin to see yourself as not…  </a:t>
            </a:r>
          </a:p>
          <a:p>
            <a:pPr eaLnBrk="1" hangingPunct="1">
              <a:spcBef>
                <a:spcPct val="0"/>
              </a:spcBef>
            </a:pPr>
            <a:endParaRPr lang="en-US" altLang="en-US" dirty="0"/>
          </a:p>
          <a:p>
            <a:pPr eaLnBrk="1" hangingPunct="1">
              <a:spcBef>
                <a:spcPct val="0"/>
              </a:spcBef>
            </a:pPr>
            <a:r>
              <a:rPr lang="en-US" altLang="en-US" dirty="0"/>
              <a:t>What in our family, work, community and national culture supports this belief?</a:t>
            </a: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3</a:t>
            </a:fld>
            <a:endParaRPr lang="en-US"/>
          </a:p>
        </p:txBody>
      </p:sp>
    </p:spTree>
    <p:extLst>
      <p:ext uri="{BB962C8B-B14F-4D97-AF65-F5344CB8AC3E}">
        <p14:creationId xmlns:p14="http://schemas.microsoft.com/office/powerpoint/2010/main" val="2175858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two very different mindsets (want to versus can) are on this slide.</a:t>
            </a:r>
          </a:p>
          <a:p>
            <a:endParaRPr lang="en-US" altLang="en-US" dirty="0">
              <a:latin typeface="Arial" panose="020B0604020202020204" pitchFamily="34" charset="0"/>
            </a:endParaRPr>
          </a:p>
          <a:p>
            <a:r>
              <a:rPr lang="en-US" altLang="en-US" dirty="0">
                <a:latin typeface="Arial" panose="020B0604020202020204" pitchFamily="34" charset="0"/>
              </a:rPr>
              <a:t>Below them are words that we might hear used to describe a client’s behavior or motivation. The first four fit with the belief that people would do well if they just wanted to.  The last four fit with the belief that people would do well if they can. </a:t>
            </a: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4</a:t>
            </a:fld>
            <a:endParaRPr lang="en-US"/>
          </a:p>
        </p:txBody>
      </p:sp>
    </p:spTree>
    <p:extLst>
      <p:ext uri="{BB962C8B-B14F-4D97-AF65-F5344CB8AC3E}">
        <p14:creationId xmlns:p14="http://schemas.microsoft.com/office/powerpoint/2010/main" val="902481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MS PGothic" charset="0"/>
              </a:rPr>
              <a:t>How these mindsets impact us</a:t>
            </a:r>
            <a:r>
              <a:rPr lang="en-US" baseline="0" dirty="0">
                <a:ea typeface="MS PGothic" charset="0"/>
              </a:rPr>
              <a:t> and the clients we serve?</a:t>
            </a:r>
          </a:p>
          <a:p>
            <a:pPr>
              <a:defRPr/>
            </a:pPr>
            <a:endParaRPr lang="en-US" dirty="0">
              <a:ea typeface="MS PGothic" charset="0"/>
            </a:endParaRPr>
          </a:p>
          <a:p>
            <a:pPr>
              <a:defRPr/>
            </a:pPr>
            <a:r>
              <a:rPr lang="en-US" dirty="0">
                <a:ea typeface="MS PGothic" charset="0"/>
              </a:rPr>
              <a:t>Some key concepts for the role of a provider who believes that our clients do well if they can include:</a:t>
            </a:r>
          </a:p>
          <a:p>
            <a:pPr marL="174708" indent="-174708">
              <a:spcAft>
                <a:spcPts val="1223"/>
              </a:spcAft>
              <a:buFont typeface="Arial"/>
              <a:buChar char="•"/>
              <a:defRPr/>
            </a:pPr>
            <a:r>
              <a:rPr lang="en-US" dirty="0">
                <a:ea typeface="MS PGothic" charset="0"/>
              </a:rPr>
              <a:t>Practice effective caregiving strategies.</a:t>
            </a:r>
          </a:p>
          <a:p>
            <a:pPr marL="174708" indent="-174708">
              <a:spcAft>
                <a:spcPts val="1223"/>
              </a:spcAft>
              <a:buFont typeface="Arial"/>
              <a:buChar char="•"/>
              <a:defRPr/>
            </a:pPr>
            <a:r>
              <a:rPr lang="en-US" dirty="0">
                <a:ea typeface="MS PGothic" charset="0"/>
              </a:rPr>
              <a:t>Be curious, consistently work to connect, and co-plan with clients and their families.</a:t>
            </a:r>
          </a:p>
          <a:p>
            <a:pPr marL="174708" indent="-174708">
              <a:spcAft>
                <a:spcPts val="1223"/>
              </a:spcAft>
              <a:buFont typeface="Arial"/>
              <a:buChar char="•"/>
              <a:defRPr/>
            </a:pPr>
            <a:r>
              <a:rPr lang="en-US" dirty="0">
                <a:ea typeface="MS PGothic" charset="0"/>
              </a:rPr>
              <a:t>Offer realistic hope and authentic caring.</a:t>
            </a:r>
          </a:p>
          <a:p>
            <a:pPr marL="174708" indent="-174708">
              <a:spcAft>
                <a:spcPts val="1223"/>
              </a:spcAft>
              <a:buFont typeface="Arial"/>
              <a:buChar char="•"/>
              <a:defRPr/>
            </a:pPr>
            <a:r>
              <a:rPr lang="en-US" dirty="0">
                <a:ea typeface="MS PGothic" charset="0"/>
              </a:rPr>
              <a:t>Connect to informal and formal supports.</a:t>
            </a:r>
          </a:p>
          <a:p>
            <a:pPr>
              <a:spcAft>
                <a:spcPts val="1223"/>
              </a:spcAft>
              <a:defRPr/>
            </a:pPr>
            <a:r>
              <a:rPr lang="en-US" dirty="0">
                <a:ea typeface="MS PGothic" charset="0"/>
              </a:rPr>
              <a:t>Providers who believe that it is mostly a matter of motivation – “My clients need to want to do better” – may</a:t>
            </a:r>
            <a:r>
              <a:rPr lang="en-US" baseline="0" dirty="0">
                <a:ea typeface="MS PGothic" charset="0"/>
              </a:rPr>
              <a:t> find themselves fatigued from trying to motivate with the carrot or stick when what is needed is collaborative problem solving and skill development. Again, one’s basic philosophy about behavior can be a big cause of compassion fatigue.</a:t>
            </a:r>
            <a:endParaRPr lang="en-US" dirty="0">
              <a:ea typeface="MS PGothic" charset="0"/>
            </a:endParaRP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5</a:t>
            </a:fld>
            <a:endParaRPr lang="en-US"/>
          </a:p>
        </p:txBody>
      </p:sp>
    </p:spTree>
    <p:extLst>
      <p:ext uri="{BB962C8B-B14F-4D97-AF65-F5344CB8AC3E}">
        <p14:creationId xmlns:p14="http://schemas.microsoft.com/office/powerpoint/2010/main" val="348703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a:t>
            </a:r>
            <a:r>
              <a:rPr lang="en-US" altLang="en-US" baseline="0" dirty="0">
                <a:latin typeface="Arial" panose="020B0604020202020204" pitchFamily="34" charset="0"/>
              </a:rPr>
              <a:t> applies to how we think about staff and colleague behavior too!</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6</a:t>
            </a:fld>
            <a:endParaRPr lang="en-US"/>
          </a:p>
        </p:txBody>
      </p:sp>
    </p:spTree>
    <p:extLst>
      <p:ext uri="{BB962C8B-B14F-4D97-AF65-F5344CB8AC3E}">
        <p14:creationId xmlns:p14="http://schemas.microsoft.com/office/powerpoint/2010/main" val="204531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And, of course, it is also applied to how we think about the behavior of clients’ families and other caregivers. How are families discussed in your organization?  Do you ever hear negative talk about families’ being unwilling to support their family member’s well-being or are contributing to poor health?</a:t>
            </a:r>
            <a:r>
              <a:rPr lang="en-US" altLang="en-US" baseline="0" dirty="0">
                <a:latin typeface="Arial" panose="020B0604020202020204" pitchFamily="34" charset="0"/>
              </a:rPr>
              <a:t>  When families are there, do we trust that they have a unique perspective to offer and are willing to share with us strategies that engage their family member? Do we value collaboration where a coordinated approach among the provider, client and family is the ultimate goal?  How do we handle the distress of families who are deeply worried about their family member, and may appear defensive or blaming? Do we see helpful families as a matter of motivation or skill and supports?</a:t>
            </a:r>
          </a:p>
          <a:p>
            <a:endParaRPr lang="en-US" altLang="en-US" baseline="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7</a:t>
            </a:fld>
            <a:endParaRPr lang="en-US"/>
          </a:p>
        </p:txBody>
      </p:sp>
    </p:spTree>
    <p:extLst>
      <p:ext uri="{BB962C8B-B14F-4D97-AF65-F5344CB8AC3E}">
        <p14:creationId xmlns:p14="http://schemas.microsoft.com/office/powerpoint/2010/main" val="1861871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aseline="0" dirty="0">
                <a:latin typeface="Arial" panose="020B0604020202020204" pitchFamily="34" charset="0"/>
              </a:rPr>
              <a:t>Consider whether you are ready to change your perspective/philosophy</a:t>
            </a:r>
          </a:p>
          <a:p>
            <a:endParaRPr lang="en-US" altLang="en-US" sz="1200" baseline="0" dirty="0">
              <a:latin typeface="Arial" panose="020B0604020202020204" pitchFamily="34" charset="0"/>
            </a:endParaRPr>
          </a:p>
          <a:p>
            <a:pPr eaLnBrk="1" hangingPunct="1">
              <a:spcBef>
                <a:spcPct val="0"/>
              </a:spcBef>
            </a:pPr>
            <a:r>
              <a:rPr lang="en-US" altLang="en-US" sz="1200" dirty="0"/>
              <a:t>So, if simply wanting to change doesn’t work, what do we know about change? The stage of change theory, which is the foundation of motivational interviewing, would suggest that successful change is a matter of gaining specific supports and abilities that are matched to the readiness of each unfolding stage. </a:t>
            </a:r>
            <a:r>
              <a:rPr lang="en-US" altLang="en-US" sz="1200" u="sng" dirty="0"/>
              <a:t> It is the growing sense of hope and sense of efficacy that serves as the motivator rather than external motivators as the spark for one to succeed.  </a:t>
            </a:r>
            <a:r>
              <a:rPr lang="en-US" altLang="en-US" sz="1200" dirty="0"/>
              <a:t>And, whether we are educators or psychiatrists, we seek to connect with people and walk along side them as they move towards positive change- offering supports and skill building. </a:t>
            </a:r>
          </a:p>
          <a:p>
            <a:endParaRPr lang="en-US" dirty="0"/>
          </a:p>
        </p:txBody>
      </p:sp>
      <p:sp>
        <p:nvSpPr>
          <p:cNvPr id="4" name="Slide Number Placeholder 3"/>
          <p:cNvSpPr>
            <a:spLocks noGrp="1"/>
          </p:cNvSpPr>
          <p:nvPr>
            <p:ph type="sldNum" sz="quarter" idx="5"/>
          </p:nvPr>
        </p:nvSpPr>
        <p:spPr/>
        <p:txBody>
          <a:bodyPr/>
          <a:lstStyle/>
          <a:p>
            <a:fld id="{D2F9C2B6-7EF6-804B-AF61-5A8A90A1E588}" type="slidenum">
              <a:rPr lang="en-US" smtClean="0"/>
              <a:t>8</a:t>
            </a:fld>
            <a:endParaRPr lang="en-US"/>
          </a:p>
        </p:txBody>
      </p:sp>
    </p:spTree>
    <p:extLst>
      <p:ext uri="{BB962C8B-B14F-4D97-AF65-F5344CB8AC3E}">
        <p14:creationId xmlns:p14="http://schemas.microsoft.com/office/powerpoint/2010/main" val="3666186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2E81-D5D3-874A-859A-91A64FD49C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586C09-0270-DB45-BA9B-95038D88A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B3E93A-FF95-4C4B-8BC3-A945B387E11D}"/>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5" name="Footer Placeholder 4">
            <a:extLst>
              <a:ext uri="{FF2B5EF4-FFF2-40B4-BE49-F238E27FC236}">
                <a16:creationId xmlns:a16="http://schemas.microsoft.com/office/drawing/2014/main" id="{771D3975-8B04-D34D-B557-4535F6BAA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EA939-C823-0F4D-AF15-05951747918E}"/>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100216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8E4D-3A74-D54B-8376-8550FCB889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2CE803-8237-FE43-9F12-FCCEF2D09D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ABFCC-C351-0144-ACE5-5DE0153DD62D}"/>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5" name="Footer Placeholder 4">
            <a:extLst>
              <a:ext uri="{FF2B5EF4-FFF2-40B4-BE49-F238E27FC236}">
                <a16:creationId xmlns:a16="http://schemas.microsoft.com/office/drawing/2014/main" id="{8A15D898-36AF-BB47-B97B-4382CA247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83A1C-6753-0C40-B4FA-1C7D285D7DDB}"/>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388036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73A608-BD59-7C41-99FA-40907BB889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9E286A-4A8D-434D-BA2F-2FAB915F16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B4DCB-FB43-7349-A8E7-32A4ED144753}"/>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5" name="Footer Placeholder 4">
            <a:extLst>
              <a:ext uri="{FF2B5EF4-FFF2-40B4-BE49-F238E27FC236}">
                <a16:creationId xmlns:a16="http://schemas.microsoft.com/office/drawing/2014/main" id="{2EF93BE0-503C-224A-A196-BF35ABE56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9EF30-A578-C248-A64D-A43ABED8C4AA}"/>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2683947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1206683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2890277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6">
            <a:extLst>
              <a:ext uri="{FF2B5EF4-FFF2-40B4-BE49-F238E27FC236}">
                <a16:creationId xmlns:a16="http://schemas.microsoft.com/office/drawing/2014/main" id="{38462E71-3F1D-91AE-662D-C4BB611F878D}"/>
              </a:ext>
            </a:extLst>
          </p:cNvPr>
          <p:cNvSpPr/>
          <p:nvPr userDrawn="1"/>
        </p:nvSpPr>
        <p:spPr>
          <a:xfrm>
            <a:off x="0" y="4905050"/>
            <a:ext cx="12214726" cy="2646807"/>
          </a:xfrm>
          <a:custGeom>
            <a:avLst/>
            <a:gdLst>
              <a:gd name="connsiteX0" fmla="*/ 6096000 w 12192000"/>
              <a:gd name="connsiteY0" fmla="*/ 0 h 4122680"/>
              <a:gd name="connsiteX1" fmla="*/ 12064896 w 12192000"/>
              <a:gd name="connsiteY1" fmla="*/ 1428567 h 4122680"/>
              <a:gd name="connsiteX2" fmla="*/ 12192000 w 12192000"/>
              <a:gd name="connsiteY2" fmla="*/ 1503634 h 4122680"/>
              <a:gd name="connsiteX3" fmla="*/ 12192000 w 12192000"/>
              <a:gd name="connsiteY3" fmla="*/ 41226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096000 w 12192000"/>
              <a:gd name="connsiteY0" fmla="*/ 0 h 4122680"/>
              <a:gd name="connsiteX1" fmla="*/ 12064896 w 12192000"/>
              <a:gd name="connsiteY1" fmla="*/ 1428567 h 4122680"/>
              <a:gd name="connsiteX2" fmla="*/ 12192000 w 12192000"/>
              <a:gd name="connsiteY2" fmla="*/ 1503634 h 4122680"/>
              <a:gd name="connsiteX3" fmla="*/ 12166600 w 12192000"/>
              <a:gd name="connsiteY3" fmla="*/ 26494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112042 w 12208042"/>
              <a:gd name="connsiteY0" fmla="*/ 0 h 2649480"/>
              <a:gd name="connsiteX1" fmla="*/ 12080938 w 12208042"/>
              <a:gd name="connsiteY1" fmla="*/ 1428567 h 2649480"/>
              <a:gd name="connsiteX2" fmla="*/ 12208042 w 12208042"/>
              <a:gd name="connsiteY2" fmla="*/ 1503634 h 2649480"/>
              <a:gd name="connsiteX3" fmla="*/ 12182642 w 12208042"/>
              <a:gd name="connsiteY3" fmla="*/ 2649480 h 2649480"/>
              <a:gd name="connsiteX4" fmla="*/ 0 w 12208042"/>
              <a:gd name="connsiteY4" fmla="*/ 2582638 h 2649480"/>
              <a:gd name="connsiteX5" fmla="*/ 16042 w 12208042"/>
              <a:gd name="connsiteY5" fmla="*/ 1503634 h 2649480"/>
              <a:gd name="connsiteX6" fmla="*/ 143146 w 12208042"/>
              <a:gd name="connsiteY6" fmla="*/ 1428567 h 2649480"/>
              <a:gd name="connsiteX7" fmla="*/ 6112042 w 12208042"/>
              <a:gd name="connsiteY7" fmla="*/ 0 h 2649480"/>
              <a:gd name="connsiteX0" fmla="*/ 6112042 w 12208042"/>
              <a:gd name="connsiteY0" fmla="*/ 0 h 2633438"/>
              <a:gd name="connsiteX1" fmla="*/ 12080938 w 12208042"/>
              <a:gd name="connsiteY1" fmla="*/ 1428567 h 2633438"/>
              <a:gd name="connsiteX2" fmla="*/ 12208042 w 12208042"/>
              <a:gd name="connsiteY2" fmla="*/ 1503634 h 2633438"/>
              <a:gd name="connsiteX3" fmla="*/ 12182642 w 12208042"/>
              <a:gd name="connsiteY3" fmla="*/ 2633438 h 2633438"/>
              <a:gd name="connsiteX4" fmla="*/ 0 w 12208042"/>
              <a:gd name="connsiteY4" fmla="*/ 2582638 h 2633438"/>
              <a:gd name="connsiteX5" fmla="*/ 16042 w 12208042"/>
              <a:gd name="connsiteY5" fmla="*/ 1503634 h 2633438"/>
              <a:gd name="connsiteX6" fmla="*/ 143146 w 12208042"/>
              <a:gd name="connsiteY6" fmla="*/ 1428567 h 2633438"/>
              <a:gd name="connsiteX7" fmla="*/ 6112042 w 12208042"/>
              <a:gd name="connsiteY7" fmla="*/ 0 h 2633438"/>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14726"/>
              <a:gd name="connsiteY0" fmla="*/ 0 h 2646807"/>
              <a:gd name="connsiteX1" fmla="*/ 12080938 w 12214726"/>
              <a:gd name="connsiteY1" fmla="*/ 1428567 h 2646807"/>
              <a:gd name="connsiteX2" fmla="*/ 12208042 w 12214726"/>
              <a:gd name="connsiteY2" fmla="*/ 1503634 h 2646807"/>
              <a:gd name="connsiteX3" fmla="*/ 12214726 w 12214726"/>
              <a:gd name="connsiteY3" fmla="*/ 2617396 h 2646807"/>
              <a:gd name="connsiteX4" fmla="*/ 0 w 12214726"/>
              <a:gd name="connsiteY4" fmla="*/ 2646807 h 2646807"/>
              <a:gd name="connsiteX5" fmla="*/ 16042 w 12214726"/>
              <a:gd name="connsiteY5" fmla="*/ 1503634 h 2646807"/>
              <a:gd name="connsiteX6" fmla="*/ 143146 w 12214726"/>
              <a:gd name="connsiteY6" fmla="*/ 1428567 h 2646807"/>
              <a:gd name="connsiteX7" fmla="*/ 6112042 w 12214726"/>
              <a:gd name="connsiteY7" fmla="*/ 0 h 264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26" h="2646807">
                <a:moveTo>
                  <a:pt x="6112042" y="0"/>
                </a:moveTo>
                <a:cubicBezTo>
                  <a:pt x="8410228" y="0"/>
                  <a:pt x="10504443" y="540974"/>
                  <a:pt x="12080938" y="1428567"/>
                </a:cubicBezTo>
                <a:lnTo>
                  <a:pt x="12208042" y="1503634"/>
                </a:lnTo>
                <a:lnTo>
                  <a:pt x="12214726" y="2617396"/>
                </a:lnTo>
                <a:lnTo>
                  <a:pt x="0" y="2646807"/>
                </a:lnTo>
                <a:lnTo>
                  <a:pt x="16042" y="1503634"/>
                </a:lnTo>
                <a:lnTo>
                  <a:pt x="143146" y="1428567"/>
                </a:lnTo>
                <a:cubicBezTo>
                  <a:pt x="1719641" y="540974"/>
                  <a:pt x="3813856" y="0"/>
                  <a:pt x="6112042" y="0"/>
                </a:cubicBezTo>
                <a:close/>
              </a:path>
            </a:pathLst>
          </a:custGeom>
          <a:solidFill>
            <a:srgbClr val="A3C3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AFFF374D-4441-9BE4-EA4E-88784B9CCCD3}"/>
              </a:ext>
            </a:extLst>
          </p:cNvPr>
          <p:cNvPicPr>
            <a:picLocks noChangeAspect="1"/>
          </p:cNvPicPr>
          <p:nvPr userDrawn="1"/>
        </p:nvPicPr>
        <p:blipFill>
          <a:blip r:embed="rId2"/>
          <a:stretch>
            <a:fillRect/>
          </a:stretch>
        </p:blipFill>
        <p:spPr>
          <a:xfrm>
            <a:off x="1787902" y="0"/>
            <a:ext cx="7671461" cy="2203726"/>
          </a:xfrm>
          <a:prstGeom prst="rect">
            <a:avLst/>
          </a:prstGeom>
        </p:spPr>
      </p:pic>
      <p:pic>
        <p:nvPicPr>
          <p:cNvPr id="9" name="Picture 8">
            <a:extLst>
              <a:ext uri="{FF2B5EF4-FFF2-40B4-BE49-F238E27FC236}">
                <a16:creationId xmlns:a16="http://schemas.microsoft.com/office/drawing/2014/main" id="{405CD935-B474-547B-819F-307A2157A7E9}"/>
              </a:ext>
            </a:extLst>
          </p:cNvPr>
          <p:cNvPicPr>
            <a:picLocks noChangeAspect="1"/>
          </p:cNvPicPr>
          <p:nvPr userDrawn="1"/>
        </p:nvPicPr>
        <p:blipFill>
          <a:blip r:embed="rId3"/>
          <a:stretch>
            <a:fillRect/>
          </a:stretch>
        </p:blipFill>
        <p:spPr>
          <a:xfrm>
            <a:off x="3285074" y="2558505"/>
            <a:ext cx="1279457" cy="727363"/>
          </a:xfrm>
          <a:prstGeom prst="rect">
            <a:avLst/>
          </a:prstGeom>
        </p:spPr>
      </p:pic>
      <p:sp>
        <p:nvSpPr>
          <p:cNvPr id="10" name="TextBox 9">
            <a:extLst>
              <a:ext uri="{FF2B5EF4-FFF2-40B4-BE49-F238E27FC236}">
                <a16:creationId xmlns:a16="http://schemas.microsoft.com/office/drawing/2014/main" id="{06F57151-0C9E-6E2D-CD27-35309184A4C8}"/>
              </a:ext>
            </a:extLst>
          </p:cNvPr>
          <p:cNvSpPr txBox="1"/>
          <p:nvPr userDrawn="1"/>
        </p:nvSpPr>
        <p:spPr>
          <a:xfrm>
            <a:off x="4483618" y="2032645"/>
            <a:ext cx="3617844" cy="417444"/>
          </a:xfrm>
          <a:prstGeom prst="rect">
            <a:avLst/>
          </a:prstGeom>
        </p:spPr>
        <p:txBody>
          <a:bodyPr vert="horz" wrap="square" lIns="91440" tIns="45720" rIns="91440" bIns="45720" rtlCol="0" anchor="ctr">
            <a:normAutofit/>
          </a:bodyPr>
          <a:lstStyle/>
          <a:p>
            <a:pPr algn="l"/>
            <a:r>
              <a:rPr lang="en-US" sz="1400" b="0" i="0">
                <a:solidFill>
                  <a:srgbClr val="54565A"/>
                </a:solidFill>
                <a:latin typeface="Avenir Next" panose="020B0503020202020204" pitchFamily="34" charset="0"/>
              </a:rPr>
              <a:t>Developed in partnership with:</a:t>
            </a:r>
          </a:p>
        </p:txBody>
      </p:sp>
      <p:pic>
        <p:nvPicPr>
          <p:cNvPr id="11" name="Picture 10">
            <a:extLst>
              <a:ext uri="{FF2B5EF4-FFF2-40B4-BE49-F238E27FC236}">
                <a16:creationId xmlns:a16="http://schemas.microsoft.com/office/drawing/2014/main" id="{0D7B0213-79BA-66E4-4237-CB85701E96F1}"/>
              </a:ext>
            </a:extLst>
          </p:cNvPr>
          <p:cNvPicPr>
            <a:picLocks noChangeAspect="1"/>
          </p:cNvPicPr>
          <p:nvPr userDrawn="1"/>
        </p:nvPicPr>
        <p:blipFill>
          <a:blip r:embed="rId4"/>
          <a:stretch>
            <a:fillRect/>
          </a:stretch>
        </p:blipFill>
        <p:spPr>
          <a:xfrm>
            <a:off x="4888165" y="2439423"/>
            <a:ext cx="2068535" cy="989577"/>
          </a:xfrm>
          <a:prstGeom prst="rect">
            <a:avLst/>
          </a:prstGeom>
        </p:spPr>
      </p:pic>
      <p:pic>
        <p:nvPicPr>
          <p:cNvPr id="12" name="Picture 11">
            <a:extLst>
              <a:ext uri="{FF2B5EF4-FFF2-40B4-BE49-F238E27FC236}">
                <a16:creationId xmlns:a16="http://schemas.microsoft.com/office/drawing/2014/main" id="{AB0B3D23-3451-BD73-933F-5A34270989AC}"/>
              </a:ext>
            </a:extLst>
          </p:cNvPr>
          <p:cNvPicPr>
            <a:picLocks noChangeAspect="1"/>
          </p:cNvPicPr>
          <p:nvPr userDrawn="1"/>
        </p:nvPicPr>
        <p:blipFill>
          <a:blip r:embed="rId5"/>
          <a:stretch>
            <a:fillRect/>
          </a:stretch>
        </p:blipFill>
        <p:spPr>
          <a:xfrm>
            <a:off x="7301283" y="2622199"/>
            <a:ext cx="1279457" cy="639729"/>
          </a:xfrm>
          <a:prstGeom prst="rect">
            <a:avLst/>
          </a:prstGeom>
        </p:spPr>
      </p:pic>
    </p:spTree>
    <p:extLst>
      <p:ext uri="{BB962C8B-B14F-4D97-AF65-F5344CB8AC3E}">
        <p14:creationId xmlns:p14="http://schemas.microsoft.com/office/powerpoint/2010/main" val="2371615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543927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9">
            <a:extLst>
              <a:ext uri="{FF2B5EF4-FFF2-40B4-BE49-F238E27FC236}">
                <a16:creationId xmlns:a16="http://schemas.microsoft.com/office/drawing/2014/main" id="{027DD107-51EE-C0A6-F0FF-65D3B62DF9DD}"/>
              </a:ext>
            </a:extLst>
          </p:cNvPr>
          <p:cNvSpPr/>
          <p:nvPr userDrawn="1"/>
        </p:nvSpPr>
        <p:spPr>
          <a:xfrm>
            <a:off x="0" y="-42774"/>
            <a:ext cx="3888424"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8424" h="6858000">
                <a:moveTo>
                  <a:pt x="0" y="0"/>
                </a:moveTo>
                <a:lnTo>
                  <a:pt x="2579621" y="0"/>
                </a:lnTo>
                <a:lnTo>
                  <a:pt x="2712525" y="153430"/>
                </a:lnTo>
                <a:cubicBezTo>
                  <a:pt x="3447134" y="1043570"/>
                  <a:pt x="3888424" y="2184751"/>
                  <a:pt x="3888424" y="3429000"/>
                </a:cubicBezTo>
                <a:cubicBezTo>
                  <a:pt x="3888424" y="4673250"/>
                  <a:pt x="3447134" y="5814431"/>
                  <a:pt x="2712525" y="6704571"/>
                </a:cubicBezTo>
                <a:lnTo>
                  <a:pt x="2579621" y="6858000"/>
                </a:lnTo>
                <a:lnTo>
                  <a:pt x="0" y="6858000"/>
                </a:ln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2E1A8700-C277-FFD6-EC0B-76807F48541D}"/>
              </a:ext>
            </a:extLst>
          </p:cNvPr>
          <p:cNvPicPr>
            <a:picLocks noChangeAspect="1"/>
          </p:cNvPicPr>
          <p:nvPr userDrawn="1"/>
        </p:nvPicPr>
        <p:blipFill>
          <a:blip r:embed="rId2">
            <a:alphaModFix amt="20000"/>
          </a:blip>
          <a:stretch>
            <a:fillRect/>
          </a:stretch>
        </p:blipFill>
        <p:spPr>
          <a:xfrm>
            <a:off x="8960039" y="3691152"/>
            <a:ext cx="2931882" cy="2890347"/>
          </a:xfrm>
          <a:prstGeom prst="rect">
            <a:avLst/>
          </a:prstGeom>
        </p:spPr>
      </p:pic>
    </p:spTree>
    <p:extLst>
      <p:ext uri="{BB962C8B-B14F-4D97-AF65-F5344CB8AC3E}">
        <p14:creationId xmlns:p14="http://schemas.microsoft.com/office/powerpoint/2010/main" val="98497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4ED7B9-204F-014B-A647-D8622C5EF2A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614691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4ED7B9-204F-014B-A647-D8622C5EF2AF}"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63547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4ED7B9-204F-014B-A647-D8622C5EF2AF}"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10263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45C2-4260-994D-B03C-30909DEC4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F1A53-0AC7-264B-8ECD-5757174C6F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BFEC8-3BA4-CD49-B23E-7CA43734E215}"/>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5" name="Footer Placeholder 4">
            <a:extLst>
              <a:ext uri="{FF2B5EF4-FFF2-40B4-BE49-F238E27FC236}">
                <a16:creationId xmlns:a16="http://schemas.microsoft.com/office/drawing/2014/main" id="{71C8B19C-4857-0243-9D82-C4B0C68D5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2CB95-AC28-1846-A6FD-DD8B39A521B6}"/>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3012532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ED7B9-204F-014B-A647-D8622C5EF2AF}"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442351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603096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447562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851291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4239879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1959528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3533149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2576331"/>
            <a:ext cx="10515600" cy="310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6E89D9F-39D6-0E6B-AD7D-23D635828B93}"/>
              </a:ext>
            </a:extLst>
          </p:cNvPr>
          <p:cNvPicPr>
            <a:picLocks noChangeAspect="1"/>
          </p:cNvPicPr>
          <p:nvPr userDrawn="1"/>
        </p:nvPicPr>
        <p:blipFill>
          <a:blip r:embed="rId4"/>
          <a:srcRect/>
          <a:stretch/>
        </p:blipFill>
        <p:spPr>
          <a:xfrm>
            <a:off x="10666237" y="5075556"/>
            <a:ext cx="1375125" cy="1645920"/>
          </a:xfrm>
          <a:prstGeom prst="rect">
            <a:avLst/>
          </a:prstGeom>
        </p:spPr>
      </p:pic>
      <p:sp>
        <p:nvSpPr>
          <p:cNvPr id="4" name="Text Placeholder 3">
            <a:extLst>
              <a:ext uri="{FF2B5EF4-FFF2-40B4-BE49-F238E27FC236}">
                <a16:creationId xmlns:a16="http://schemas.microsoft.com/office/drawing/2014/main" id="{C8E13652-7E7A-7801-7DF6-4AC02BBC844A}"/>
              </a:ext>
            </a:extLst>
          </p:cNvPr>
          <p:cNvSpPr>
            <a:spLocks noGrp="1"/>
          </p:cNvSpPr>
          <p:nvPr>
            <p:ph type="body" sz="quarter" idx="11"/>
          </p:nvPr>
        </p:nvSpPr>
        <p:spPr>
          <a:xfrm>
            <a:off x="838200" y="1782763"/>
            <a:ext cx="10515600" cy="701494"/>
          </a:xfrm>
        </p:spPr>
        <p:txBody>
          <a:bodyPr anchor="ctr">
            <a:normAutofit/>
          </a:bodyPr>
          <a:lstStyle>
            <a:lvl1pPr marL="0" indent="0">
              <a:buNone/>
              <a:defRPr sz="2800" b="1"/>
            </a:lvl1pPr>
          </a:lstStyle>
          <a:p>
            <a:pPr lvl="0"/>
            <a:r>
              <a:rPr lang="en-US"/>
              <a:t>Click to edit Master text styles</a:t>
            </a:r>
          </a:p>
        </p:txBody>
      </p:sp>
    </p:spTree>
    <p:extLst>
      <p:ext uri="{BB962C8B-B14F-4D97-AF65-F5344CB8AC3E}">
        <p14:creationId xmlns:p14="http://schemas.microsoft.com/office/powerpoint/2010/main" val="2151377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sect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36B38C91-33F9-1EDD-7FD5-D687CFFB5C79}"/>
              </a:ext>
            </a:extLst>
          </p:cNvPr>
          <p:cNvSpPr>
            <a:spLocks noGrp="1"/>
          </p:cNvSpPr>
          <p:nvPr>
            <p:ph sz="quarter" idx="10"/>
          </p:nvPr>
        </p:nvSpPr>
        <p:spPr>
          <a:xfrm>
            <a:off x="838199" y="1793875"/>
            <a:ext cx="5120640" cy="4313238"/>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2950BD21-85AA-C6DA-C4A4-39B123E23D0E}"/>
              </a:ext>
            </a:extLst>
          </p:cNvPr>
          <p:cNvSpPr>
            <a:spLocks noGrp="1"/>
          </p:cNvSpPr>
          <p:nvPr>
            <p:ph sz="quarter" idx="11"/>
          </p:nvPr>
        </p:nvSpPr>
        <p:spPr>
          <a:xfrm>
            <a:off x="6233163" y="1810708"/>
            <a:ext cx="5120640" cy="4296405"/>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A5505F16-E78F-88F7-98C8-10EE2266EC48}"/>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3071670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F7E200E-B37F-22EF-3EBC-76987BF3E352}"/>
              </a:ext>
            </a:extLst>
          </p:cNvPr>
          <p:cNvPicPr>
            <a:picLocks noChangeAspect="1"/>
          </p:cNvPicPr>
          <p:nvPr userDrawn="1"/>
        </p:nvPicPr>
        <p:blipFill>
          <a:blip r:embed="rId4">
            <a:alphaModFix amt="50000"/>
          </a:blip>
          <a:stretch>
            <a:fillRect/>
          </a:stretch>
        </p:blipFill>
        <p:spPr>
          <a:xfrm flipH="1">
            <a:off x="9968948" y="5022644"/>
            <a:ext cx="1715824" cy="1691516"/>
          </a:xfrm>
          <a:prstGeom prst="rect">
            <a:avLst/>
          </a:prstGeom>
        </p:spPr>
      </p:pic>
    </p:spTree>
    <p:extLst>
      <p:ext uri="{BB962C8B-B14F-4D97-AF65-F5344CB8AC3E}">
        <p14:creationId xmlns:p14="http://schemas.microsoft.com/office/powerpoint/2010/main" val="221690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9AC0-B5E1-374F-B094-3128CCCD50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25F11D-1C24-7D44-AB5A-CE0588C8C1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04EF43-DFED-2641-97B1-9BC8037CA5AC}"/>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5" name="Footer Placeholder 4">
            <a:extLst>
              <a:ext uri="{FF2B5EF4-FFF2-40B4-BE49-F238E27FC236}">
                <a16:creationId xmlns:a16="http://schemas.microsoft.com/office/drawing/2014/main" id="{A2D8762F-E900-C54E-81EE-6664D453C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37C96-F2EF-9F48-88BE-3434E6CE24B3}"/>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144167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15DC54E-E1F5-5FE5-4E42-369CBC1434E3}"/>
              </a:ext>
            </a:extLst>
          </p:cNvPr>
          <p:cNvPicPr>
            <a:picLocks noChangeAspect="1"/>
          </p:cNvPicPr>
          <p:nvPr userDrawn="1"/>
        </p:nvPicPr>
        <p:blipFill>
          <a:blip r:embed="rId4"/>
          <a:stretch>
            <a:fillRect/>
          </a:stretch>
        </p:blipFill>
        <p:spPr>
          <a:xfrm>
            <a:off x="10386392" y="5293478"/>
            <a:ext cx="1369390" cy="1369390"/>
          </a:xfrm>
          <a:prstGeom prst="rect">
            <a:avLst/>
          </a:prstGeom>
        </p:spPr>
      </p:pic>
    </p:spTree>
    <p:extLst>
      <p:ext uri="{BB962C8B-B14F-4D97-AF65-F5344CB8AC3E}">
        <p14:creationId xmlns:p14="http://schemas.microsoft.com/office/powerpoint/2010/main" val="1862900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E6E89D9F-39D6-0E6B-AD7D-23D635828B93}"/>
              </a:ext>
            </a:extLst>
          </p:cNvPr>
          <p:cNvPicPr>
            <a:picLocks noChangeAspect="1"/>
          </p:cNvPicPr>
          <p:nvPr userDrawn="1"/>
        </p:nvPicPr>
        <p:blipFill>
          <a:blip r:embed="rId4"/>
          <a:stretch>
            <a:fillRect/>
          </a:stretch>
        </p:blipFill>
        <p:spPr>
          <a:xfrm>
            <a:off x="10601864" y="5436100"/>
            <a:ext cx="1282426" cy="1118916"/>
          </a:xfrm>
          <a:prstGeom prst="rect">
            <a:avLst/>
          </a:prstGeom>
        </p:spPr>
      </p:pic>
    </p:spTree>
    <p:extLst>
      <p:ext uri="{BB962C8B-B14F-4D97-AF65-F5344CB8AC3E}">
        <p14:creationId xmlns:p14="http://schemas.microsoft.com/office/powerpoint/2010/main" val="1314341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ort content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199" y="365125"/>
            <a:ext cx="6516757" cy="1325563"/>
          </a:xfrm>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1BC954EA-66F8-901A-DB5C-29A5911CA0ED}"/>
              </a:ext>
            </a:extLst>
          </p:cNvPr>
          <p:cNvSpPr>
            <a:spLocks noGrp="1"/>
          </p:cNvSpPr>
          <p:nvPr>
            <p:ph sz="quarter" idx="10"/>
          </p:nvPr>
        </p:nvSpPr>
        <p:spPr>
          <a:xfrm>
            <a:off x="838200" y="1836738"/>
            <a:ext cx="6516688" cy="4348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946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portant Poiint content">
    <p:spTree>
      <p:nvGrpSpPr>
        <p:cNvPr id="1" name=""/>
        <p:cNvGrpSpPr/>
        <p:nvPr/>
      </p:nvGrpSpPr>
      <p:grpSpPr>
        <a:xfrm>
          <a:off x="0" y="0"/>
          <a:ext cx="0" cy="0"/>
          <a:chOff x="0" y="0"/>
          <a:chExt cx="0" cy="0"/>
        </a:xfrm>
      </p:grpSpPr>
      <p:pic>
        <p:nvPicPr>
          <p:cNvPr id="16" name="Picture 15" descr="A stack of books&#10;&#10;Description automatically generated">
            <a:extLst>
              <a:ext uri="{FF2B5EF4-FFF2-40B4-BE49-F238E27FC236}">
                <a16:creationId xmlns:a16="http://schemas.microsoft.com/office/drawing/2014/main" id="{BA154B7A-17BD-6C36-9A25-156494F18E82}"/>
              </a:ext>
            </a:extLst>
          </p:cNvPr>
          <p:cNvPicPr>
            <a:picLocks noChangeAspect="1"/>
          </p:cNvPicPr>
          <p:nvPr userDrawn="1"/>
        </p:nvPicPr>
        <p:blipFill rotWithShape="1">
          <a:blip r:embed="rId2"/>
          <a:srcRect l="8908" t="310" r="41725" b="-310"/>
          <a:stretch/>
        </p:blipFill>
        <p:spPr>
          <a:xfrm>
            <a:off x="7191380" y="-21387"/>
            <a:ext cx="5000619" cy="6900773"/>
          </a:xfrm>
          <a:prstGeom prst="rect">
            <a:avLst/>
          </a:prstGeom>
        </p:spPr>
      </p:pic>
      <p:sp>
        <p:nvSpPr>
          <p:cNvPr id="4" name="Freeform 3">
            <a:extLst>
              <a:ext uri="{FF2B5EF4-FFF2-40B4-BE49-F238E27FC236}">
                <a16:creationId xmlns:a16="http://schemas.microsoft.com/office/drawing/2014/main" id="{AF10F1F2-8A94-C471-B01C-AB1FC1F0458D}"/>
              </a:ext>
            </a:extLst>
          </p:cNvPr>
          <p:cNvSpPr/>
          <p:nvPr userDrawn="1"/>
        </p:nvSpPr>
        <p:spPr>
          <a:xfrm>
            <a:off x="-64169" y="0"/>
            <a:ext cx="8973771"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5085347 w 8973771"/>
              <a:gd name="connsiteY6" fmla="*/ 6858000 h 6858000"/>
              <a:gd name="connsiteX7" fmla="*/ 0 w 8973771"/>
              <a:gd name="connsiteY7" fmla="*/ 15943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32084 w 8973771"/>
              <a:gd name="connsiteY6" fmla="*/ 6858000 h 6858000"/>
              <a:gd name="connsiteX7" fmla="*/ 0 w 8973771"/>
              <a:gd name="connsiteY7" fmla="*/ 159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3771" h="6858000">
                <a:moveTo>
                  <a:pt x="0" y="15943"/>
                </a:moveTo>
                <a:lnTo>
                  <a:pt x="7664968" y="0"/>
                </a:lnTo>
                <a:lnTo>
                  <a:pt x="7797872" y="153430"/>
                </a:lnTo>
                <a:cubicBezTo>
                  <a:pt x="8532481" y="1043570"/>
                  <a:pt x="8973771" y="2184751"/>
                  <a:pt x="8973771" y="3429000"/>
                </a:cubicBezTo>
                <a:cubicBezTo>
                  <a:pt x="8973771" y="4673250"/>
                  <a:pt x="8532481" y="5814431"/>
                  <a:pt x="7797872" y="6704571"/>
                </a:cubicBezTo>
                <a:lnTo>
                  <a:pt x="7664968" y="6858000"/>
                </a:lnTo>
                <a:lnTo>
                  <a:pt x="32084" y="6858000"/>
                </a:lnTo>
                <a:cubicBezTo>
                  <a:pt x="32084" y="4572000"/>
                  <a:pt x="0" y="2301943"/>
                  <a:pt x="0" y="15943"/>
                </a:cubicBez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200" y="365125"/>
            <a:ext cx="6640902" cy="1325563"/>
          </a:xfrm>
        </p:spPr>
        <p:txBody>
          <a:bodyPr>
            <a:normAutofit/>
          </a:bodyPr>
          <a:lstStyle>
            <a:lvl1pPr>
              <a:defRPr sz="4800" b="0" i="0">
                <a:solidFill>
                  <a:schemeClr val="bg1"/>
                </a:solidFill>
                <a:latin typeface="Sagona Book" panose="02020503050505020204" pitchFamily="18" charset="0"/>
              </a:defRPr>
            </a:lvl1pPr>
          </a:lstStyle>
          <a:p>
            <a:r>
              <a:rPr lang="en-US"/>
              <a:t>Slide Title</a:t>
            </a:r>
          </a:p>
        </p:txBody>
      </p:sp>
      <p:sp>
        <p:nvSpPr>
          <p:cNvPr id="6" name="Content Placeholder 5">
            <a:extLst>
              <a:ext uri="{FF2B5EF4-FFF2-40B4-BE49-F238E27FC236}">
                <a16:creationId xmlns:a16="http://schemas.microsoft.com/office/drawing/2014/main" id="{88D0B7AB-14DB-7A55-830D-0DA978064984}"/>
              </a:ext>
            </a:extLst>
          </p:cNvPr>
          <p:cNvSpPr>
            <a:spLocks noGrp="1"/>
          </p:cNvSpPr>
          <p:nvPr>
            <p:ph sz="quarter" idx="10"/>
          </p:nvPr>
        </p:nvSpPr>
        <p:spPr>
          <a:xfrm>
            <a:off x="838200" y="1836738"/>
            <a:ext cx="6640513" cy="4478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A99C-AA7E-FC4A-95E8-3B8AD59E9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DF9AB-CEA1-4548-B832-90D50ECF036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C15073-6928-1248-9797-AB125D8395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2CF854-61E2-6243-8E6C-6D7383E2F9B1}"/>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6" name="Footer Placeholder 5">
            <a:extLst>
              <a:ext uri="{FF2B5EF4-FFF2-40B4-BE49-F238E27FC236}">
                <a16:creationId xmlns:a16="http://schemas.microsoft.com/office/drawing/2014/main" id="{2D6D47C0-8B1B-D64F-A637-69178FAED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3E085-E1E1-C949-8577-1F9154C0D581}"/>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2441621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52103-6FE8-254E-BDCE-E17D43E211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5868A7-0932-1F4E-ADE3-0E8DBADC8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0C5CA76-59BD-0841-9F26-57D8B3A807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76CD65-58C5-4042-A10F-442AD7C96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9950BC-BF54-F74C-8019-EC8543859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C447B-2A50-D549-AEC1-28DFD487DBFB}"/>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8" name="Footer Placeholder 7">
            <a:extLst>
              <a:ext uri="{FF2B5EF4-FFF2-40B4-BE49-F238E27FC236}">
                <a16:creationId xmlns:a16="http://schemas.microsoft.com/office/drawing/2014/main" id="{6874BD77-7742-9045-858A-10D9C00502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3423ED-F368-CA46-A186-62966E7F6980}"/>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350799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9D7E-B055-F74D-8CC6-962E011EEA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888595-8DC1-3541-B124-47D4052F5333}"/>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4" name="Footer Placeholder 3">
            <a:extLst>
              <a:ext uri="{FF2B5EF4-FFF2-40B4-BE49-F238E27FC236}">
                <a16:creationId xmlns:a16="http://schemas.microsoft.com/office/drawing/2014/main" id="{514A738C-91C8-804D-8668-631526FE01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EEEBC3-C77A-0D4F-919B-7506251B96D7}"/>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92500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4862A8-015E-F24F-B9C3-03C5DDBA8A7C}"/>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3" name="Footer Placeholder 2">
            <a:extLst>
              <a:ext uri="{FF2B5EF4-FFF2-40B4-BE49-F238E27FC236}">
                <a16:creationId xmlns:a16="http://schemas.microsoft.com/office/drawing/2014/main" id="{15E34EE1-298C-5946-9B36-ED16771A7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5DCE34-38ED-6040-A405-A09C9C8C4928}"/>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391467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E243-1BDE-3A42-B329-1CE452561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ABD92-6B70-454D-8184-CEF2DC9921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CD517D-8962-1F45-9D13-2A6D45947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D85B90-FF9C-8347-9347-860B020DA887}"/>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6" name="Footer Placeholder 5">
            <a:extLst>
              <a:ext uri="{FF2B5EF4-FFF2-40B4-BE49-F238E27FC236}">
                <a16:creationId xmlns:a16="http://schemas.microsoft.com/office/drawing/2014/main" id="{E1DB4DFA-E89C-594D-BD5B-4B3DB01FB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5AA05-4AEE-164A-B6D7-B9A191F0DC30}"/>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246732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6138-3E5C-DF4D-A0AB-DA10CA9BB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7DA89-E76B-D945-8BF0-AA8495922A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C0B44-7A49-944A-A485-4AC623349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DE5389-8D4C-804E-A5D7-FF23CE135AC5}"/>
              </a:ext>
            </a:extLst>
          </p:cNvPr>
          <p:cNvSpPr>
            <a:spLocks noGrp="1"/>
          </p:cNvSpPr>
          <p:nvPr>
            <p:ph type="dt" sz="half" idx="10"/>
          </p:nvPr>
        </p:nvSpPr>
        <p:spPr/>
        <p:txBody>
          <a:bodyPr/>
          <a:lstStyle/>
          <a:p>
            <a:fld id="{9946823F-F68C-FE4A-A0A3-4463F9033B2C}" type="datetimeFigureOut">
              <a:rPr lang="en-US" smtClean="0"/>
              <a:t>9/26/2023</a:t>
            </a:fld>
            <a:endParaRPr lang="en-US"/>
          </a:p>
        </p:txBody>
      </p:sp>
      <p:sp>
        <p:nvSpPr>
          <p:cNvPr id="6" name="Footer Placeholder 5">
            <a:extLst>
              <a:ext uri="{FF2B5EF4-FFF2-40B4-BE49-F238E27FC236}">
                <a16:creationId xmlns:a16="http://schemas.microsoft.com/office/drawing/2014/main" id="{A9EDB303-5A6C-A247-80A1-0D3E69F78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DC7986-3FFE-E040-9770-C4872A55CDBE}"/>
              </a:ext>
            </a:extLst>
          </p:cNvPr>
          <p:cNvSpPr>
            <a:spLocks noGrp="1"/>
          </p:cNvSpPr>
          <p:nvPr>
            <p:ph type="sldNum" sz="quarter" idx="12"/>
          </p:nvPr>
        </p:nvSpPr>
        <p:spPr/>
        <p:txBody>
          <a:bodyPr/>
          <a:lstStyle/>
          <a:p>
            <a:fld id="{E94AE191-C623-8344-AD39-B5D64C8C062B}" type="slidenum">
              <a:rPr lang="en-US" smtClean="0"/>
              <a:t>‹#›</a:t>
            </a:fld>
            <a:endParaRPr lang="en-US"/>
          </a:p>
        </p:txBody>
      </p:sp>
    </p:spTree>
    <p:extLst>
      <p:ext uri="{BB962C8B-B14F-4D97-AF65-F5344CB8AC3E}">
        <p14:creationId xmlns:p14="http://schemas.microsoft.com/office/powerpoint/2010/main" val="123938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39A2A-CE44-2545-8DC3-12BD104D4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6F992C-E2E2-554B-AF5E-15F576B7A8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16247-DE1C-5D43-9570-A13B624B5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6823F-F68C-FE4A-A0A3-4463F9033B2C}" type="datetimeFigureOut">
              <a:rPr lang="en-US" smtClean="0"/>
              <a:t>9/26/2023</a:t>
            </a:fld>
            <a:endParaRPr lang="en-US"/>
          </a:p>
        </p:txBody>
      </p:sp>
      <p:sp>
        <p:nvSpPr>
          <p:cNvPr id="5" name="Footer Placeholder 4">
            <a:extLst>
              <a:ext uri="{FF2B5EF4-FFF2-40B4-BE49-F238E27FC236}">
                <a16:creationId xmlns:a16="http://schemas.microsoft.com/office/drawing/2014/main" id="{53945C37-2661-E742-B299-C158C542CC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AD8AE-9BFE-D04F-8C08-CDFAD76716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AE191-C623-8344-AD39-B5D64C8C062B}" type="slidenum">
              <a:rPr lang="en-US" smtClean="0"/>
              <a:t>‹#›</a:t>
            </a:fld>
            <a:endParaRPr lang="en-US"/>
          </a:p>
        </p:txBody>
      </p:sp>
    </p:spTree>
    <p:extLst>
      <p:ext uri="{BB962C8B-B14F-4D97-AF65-F5344CB8AC3E}">
        <p14:creationId xmlns:p14="http://schemas.microsoft.com/office/powerpoint/2010/main" val="3920015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ED7B9-204F-014B-A647-D8622C5EF2AF}"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FC494-ED9C-FB44-A282-DDD13CAA552B}" type="slidenum">
              <a:rPr lang="en-US" smtClean="0"/>
              <a:t>‹#›</a:t>
            </a:fld>
            <a:endParaRPr lang="en-US"/>
          </a:p>
        </p:txBody>
      </p:sp>
    </p:spTree>
    <p:extLst>
      <p:ext uri="{BB962C8B-B14F-4D97-AF65-F5344CB8AC3E}">
        <p14:creationId xmlns:p14="http://schemas.microsoft.com/office/powerpoint/2010/main" val="40381047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483E8B-BE1D-474F-8D06-DF7CB98E4F27}"/>
              </a:ext>
            </a:extLst>
          </p:cNvPr>
          <p:cNvSpPr txBox="1"/>
          <p:nvPr/>
        </p:nvSpPr>
        <p:spPr>
          <a:xfrm>
            <a:off x="5067946" y="2634711"/>
            <a:ext cx="6741762" cy="1477328"/>
          </a:xfrm>
          <a:prstGeom prst="rect">
            <a:avLst/>
          </a:prstGeom>
          <a:noFill/>
        </p:spPr>
        <p:txBody>
          <a:bodyPr wrap="square" rtlCol="0">
            <a:spAutoFit/>
          </a:bodyPr>
          <a:lstStyle/>
          <a:p>
            <a:pPr algn="ctr"/>
            <a:r>
              <a:rPr lang="en-US" altLang="en-US" sz="4400" dirty="0">
                <a:solidFill>
                  <a:schemeClr val="accent5">
                    <a:lumMod val="50000"/>
                  </a:schemeClr>
                </a:solidFill>
                <a:latin typeface="Times" pitchFamily="2" charset="0"/>
                <a:cs typeface="Arial" charset="0"/>
              </a:rPr>
              <a:t>Provider Perspective Shift </a:t>
            </a:r>
          </a:p>
          <a:p>
            <a:pPr algn="ctr"/>
            <a:r>
              <a:rPr lang="en-US" altLang="en-US" sz="2400" dirty="0">
                <a:solidFill>
                  <a:schemeClr val="accent5">
                    <a:lumMod val="50000"/>
                  </a:schemeClr>
                </a:solidFill>
                <a:latin typeface="Times" pitchFamily="2" charset="0"/>
                <a:cs typeface="Arial" charset="0"/>
              </a:rPr>
              <a:t> F</a:t>
            </a:r>
            <a:r>
              <a:rPr lang="en-US" altLang="en-US" sz="2800" dirty="0">
                <a:solidFill>
                  <a:schemeClr val="accent5">
                    <a:lumMod val="50000"/>
                  </a:schemeClr>
                </a:solidFill>
                <a:latin typeface="Times" pitchFamily="2" charset="0"/>
                <a:cs typeface="Arial" charset="0"/>
              </a:rPr>
              <a:t>oundational Beliefs about Behavior</a:t>
            </a:r>
          </a:p>
          <a:p>
            <a:endParaRPr lang="en-US" dirty="0"/>
          </a:p>
        </p:txBody>
      </p:sp>
      <p:sp>
        <p:nvSpPr>
          <p:cNvPr id="10" name="TextBox 9">
            <a:extLst>
              <a:ext uri="{FF2B5EF4-FFF2-40B4-BE49-F238E27FC236}">
                <a16:creationId xmlns:a16="http://schemas.microsoft.com/office/drawing/2014/main" id="{185E1BDD-8AE6-0846-8FC0-6F964A6ABA88}"/>
              </a:ext>
            </a:extLst>
          </p:cNvPr>
          <p:cNvSpPr txBox="1"/>
          <p:nvPr/>
        </p:nvSpPr>
        <p:spPr>
          <a:xfrm>
            <a:off x="7554977" y="4492695"/>
            <a:ext cx="4262034" cy="276999"/>
          </a:xfrm>
          <a:prstGeom prst="rect">
            <a:avLst/>
          </a:prstGeom>
          <a:noFill/>
        </p:spPr>
        <p:txBody>
          <a:bodyPr wrap="square" rtlCol="0">
            <a:spAutoFit/>
          </a:bodyPr>
          <a:lstStyle/>
          <a:p>
            <a:pPr algn="ctr"/>
            <a:r>
              <a:rPr lang="en-US" sz="1200" dirty="0">
                <a:solidFill>
                  <a:schemeClr val="accent1">
                    <a:lumMod val="50000"/>
                  </a:schemeClr>
                </a:solidFill>
              </a:rPr>
              <a:t>Developed in partnership with:</a:t>
            </a:r>
          </a:p>
        </p:txBody>
      </p:sp>
      <p:pic>
        <p:nvPicPr>
          <p:cNvPr id="12" name="Picture 11">
            <a:extLst>
              <a:ext uri="{FF2B5EF4-FFF2-40B4-BE49-F238E27FC236}">
                <a16:creationId xmlns:a16="http://schemas.microsoft.com/office/drawing/2014/main" id="{2F0C1518-320C-0C44-8B83-7CCACF065865}"/>
              </a:ext>
            </a:extLst>
          </p:cNvPr>
          <p:cNvPicPr>
            <a:picLocks noChangeAspect="1"/>
          </p:cNvPicPr>
          <p:nvPr/>
        </p:nvPicPr>
        <p:blipFill>
          <a:blip r:embed="rId3"/>
          <a:stretch>
            <a:fillRect/>
          </a:stretch>
        </p:blipFill>
        <p:spPr>
          <a:xfrm>
            <a:off x="10103425" y="5150351"/>
            <a:ext cx="1399261" cy="699631"/>
          </a:xfrm>
          <a:prstGeom prst="rect">
            <a:avLst/>
          </a:prstGeom>
        </p:spPr>
      </p:pic>
      <p:pic>
        <p:nvPicPr>
          <p:cNvPr id="2" name="Picture 1">
            <a:extLst>
              <a:ext uri="{FF2B5EF4-FFF2-40B4-BE49-F238E27FC236}">
                <a16:creationId xmlns:a16="http://schemas.microsoft.com/office/drawing/2014/main" id="{376C0968-D06F-96F2-FE2B-DE87F58B10ED}"/>
              </a:ext>
            </a:extLst>
          </p:cNvPr>
          <p:cNvPicPr>
            <a:picLocks noChangeAspect="1"/>
          </p:cNvPicPr>
          <p:nvPr/>
        </p:nvPicPr>
        <p:blipFill>
          <a:blip r:embed="rId4"/>
          <a:stretch>
            <a:fillRect/>
          </a:stretch>
        </p:blipFill>
        <p:spPr>
          <a:xfrm>
            <a:off x="7820309" y="5137400"/>
            <a:ext cx="1865685" cy="699632"/>
          </a:xfrm>
          <a:prstGeom prst="rect">
            <a:avLst/>
          </a:prstGeom>
        </p:spPr>
      </p:pic>
      <p:pic>
        <p:nvPicPr>
          <p:cNvPr id="9" name="Picture 8">
            <a:extLst>
              <a:ext uri="{FF2B5EF4-FFF2-40B4-BE49-F238E27FC236}">
                <a16:creationId xmlns:a16="http://schemas.microsoft.com/office/drawing/2014/main" id="{2D6C596B-1CF5-4383-0426-7A53B1E08E15}"/>
              </a:ext>
            </a:extLst>
          </p:cNvPr>
          <p:cNvPicPr>
            <a:picLocks noChangeAspect="1"/>
          </p:cNvPicPr>
          <p:nvPr/>
        </p:nvPicPr>
        <p:blipFill rotWithShape="1">
          <a:blip r:embed="rId5"/>
          <a:srcRect l="11261" t="10511" r="15331" b="3537"/>
          <a:stretch/>
        </p:blipFill>
        <p:spPr>
          <a:xfrm>
            <a:off x="599294" y="1125352"/>
            <a:ext cx="4468652" cy="4012048"/>
          </a:xfrm>
          <a:prstGeom prst="rect">
            <a:avLst/>
          </a:prstGeom>
        </p:spPr>
      </p:pic>
    </p:spTree>
    <p:extLst>
      <p:ext uri="{BB962C8B-B14F-4D97-AF65-F5344CB8AC3E}">
        <p14:creationId xmlns:p14="http://schemas.microsoft.com/office/powerpoint/2010/main" val="45898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2931E2-E85C-6747-90EF-45325951FE08}"/>
              </a:ext>
            </a:extLst>
          </p:cNvPr>
          <p:cNvSpPr txBox="1"/>
          <p:nvPr/>
        </p:nvSpPr>
        <p:spPr>
          <a:xfrm>
            <a:off x="154983" y="660893"/>
            <a:ext cx="11949193" cy="707886"/>
          </a:xfrm>
          <a:prstGeom prst="rect">
            <a:avLst/>
          </a:prstGeom>
          <a:noFill/>
        </p:spPr>
        <p:txBody>
          <a:bodyPr wrap="square" rtlCol="0">
            <a:spAutoFit/>
          </a:bodyPr>
          <a:lstStyle/>
          <a:p>
            <a:pPr algn="ctr"/>
            <a:r>
              <a:rPr lang="en-US" sz="4000" dirty="0">
                <a:solidFill>
                  <a:srgbClr val="64B246"/>
                </a:solidFill>
                <a:latin typeface="Sagona Book" panose="02020503050505020204" pitchFamily="18" charset="0"/>
                <a:ea typeface="+mj-ea"/>
                <a:cs typeface="+mj-cs"/>
              </a:rPr>
              <a:t>What is your philosophy?</a:t>
            </a:r>
            <a:endParaRPr lang="en-US" sz="4000" dirty="0">
              <a:solidFill>
                <a:schemeClr val="accent5">
                  <a:lumMod val="50000"/>
                </a:schemeClr>
              </a:solidFill>
            </a:endParaRPr>
          </a:p>
        </p:txBody>
      </p:sp>
      <p:sp>
        <p:nvSpPr>
          <p:cNvPr id="8" name="TextBox 7">
            <a:extLst>
              <a:ext uri="{FF2B5EF4-FFF2-40B4-BE49-F238E27FC236}">
                <a16:creationId xmlns:a16="http://schemas.microsoft.com/office/drawing/2014/main" id="{8B023C5C-7511-FB40-95F9-80A98FDF22DC}"/>
              </a:ext>
            </a:extLst>
          </p:cNvPr>
          <p:cNvSpPr txBox="1"/>
          <p:nvPr/>
        </p:nvSpPr>
        <p:spPr>
          <a:xfrm>
            <a:off x="5657849" y="3000375"/>
            <a:ext cx="1075335" cy="1015663"/>
          </a:xfrm>
          <a:prstGeom prst="rect">
            <a:avLst/>
          </a:prstGeom>
          <a:noFill/>
        </p:spPr>
        <p:txBody>
          <a:bodyPr wrap="square" rtlCol="0">
            <a:spAutoFit/>
          </a:bodyPr>
          <a:lstStyle/>
          <a:p>
            <a:r>
              <a:rPr lang="en-US" sz="6000" i="1" dirty="0">
                <a:solidFill>
                  <a:schemeClr val="accent5">
                    <a:lumMod val="50000"/>
                  </a:schemeClr>
                </a:solidFill>
              </a:rPr>
              <a:t>or</a:t>
            </a:r>
          </a:p>
        </p:txBody>
      </p:sp>
      <p:sp>
        <p:nvSpPr>
          <p:cNvPr id="10" name="TextBox 9">
            <a:extLst>
              <a:ext uri="{FF2B5EF4-FFF2-40B4-BE49-F238E27FC236}">
                <a16:creationId xmlns:a16="http://schemas.microsoft.com/office/drawing/2014/main" id="{2C7F469E-7E1C-794A-8016-460DEE73A7C4}"/>
              </a:ext>
            </a:extLst>
          </p:cNvPr>
          <p:cNvSpPr txBox="1"/>
          <p:nvPr/>
        </p:nvSpPr>
        <p:spPr>
          <a:xfrm>
            <a:off x="1335818" y="5463813"/>
            <a:ext cx="3832529" cy="461665"/>
          </a:xfrm>
          <a:prstGeom prst="rect">
            <a:avLst/>
          </a:prstGeom>
          <a:noFill/>
        </p:spPr>
        <p:txBody>
          <a:bodyPr wrap="square" rtlCol="0">
            <a:spAutoFit/>
          </a:bodyPr>
          <a:lstStyle/>
          <a:p>
            <a:pPr algn="ctr"/>
            <a:r>
              <a:rPr lang="en-US" sz="2400" dirty="0">
                <a:solidFill>
                  <a:schemeClr val="accent2"/>
                </a:solidFill>
                <a:latin typeface="Times" pitchFamily="2" charset="0"/>
              </a:rPr>
              <a:t>Motivation?</a:t>
            </a:r>
          </a:p>
        </p:txBody>
      </p:sp>
      <p:sp>
        <p:nvSpPr>
          <p:cNvPr id="11" name="TextBox 10">
            <a:extLst>
              <a:ext uri="{FF2B5EF4-FFF2-40B4-BE49-F238E27FC236}">
                <a16:creationId xmlns:a16="http://schemas.microsoft.com/office/drawing/2014/main" id="{5C3B8AE6-DB2B-EE45-B468-83FA3EFE2824}"/>
              </a:ext>
            </a:extLst>
          </p:cNvPr>
          <p:cNvSpPr txBox="1"/>
          <p:nvPr/>
        </p:nvSpPr>
        <p:spPr>
          <a:xfrm>
            <a:off x="7041045" y="5463813"/>
            <a:ext cx="3966401" cy="461665"/>
          </a:xfrm>
          <a:prstGeom prst="rect">
            <a:avLst/>
          </a:prstGeom>
          <a:noFill/>
        </p:spPr>
        <p:txBody>
          <a:bodyPr wrap="square" rtlCol="0">
            <a:spAutoFit/>
          </a:bodyPr>
          <a:lstStyle/>
          <a:p>
            <a:pPr algn="ctr"/>
            <a:r>
              <a:rPr lang="en-US" sz="2400" dirty="0">
                <a:solidFill>
                  <a:schemeClr val="accent2"/>
                </a:solidFill>
                <a:latin typeface="Times" pitchFamily="2" charset="0"/>
              </a:rPr>
              <a:t>Ability?</a:t>
            </a:r>
          </a:p>
        </p:txBody>
      </p:sp>
      <p:pic>
        <p:nvPicPr>
          <p:cNvPr id="12" name="Picture 11">
            <a:extLst>
              <a:ext uri="{FF2B5EF4-FFF2-40B4-BE49-F238E27FC236}">
                <a16:creationId xmlns:a16="http://schemas.microsoft.com/office/drawing/2014/main" id="{4F9CAF1B-8DC6-D834-AAE0-B1EE8A179A1A}"/>
              </a:ext>
            </a:extLst>
          </p:cNvPr>
          <p:cNvPicPr>
            <a:picLocks noChangeAspect="1"/>
          </p:cNvPicPr>
          <p:nvPr/>
        </p:nvPicPr>
        <p:blipFill>
          <a:blip r:embed="rId3"/>
          <a:stretch>
            <a:fillRect/>
          </a:stretch>
        </p:blipFill>
        <p:spPr>
          <a:xfrm>
            <a:off x="1435316" y="1624427"/>
            <a:ext cx="3633531" cy="3609145"/>
          </a:xfrm>
          <a:prstGeom prst="rect">
            <a:avLst/>
          </a:prstGeom>
        </p:spPr>
      </p:pic>
      <p:pic>
        <p:nvPicPr>
          <p:cNvPr id="13" name="Picture 12">
            <a:extLst>
              <a:ext uri="{FF2B5EF4-FFF2-40B4-BE49-F238E27FC236}">
                <a16:creationId xmlns:a16="http://schemas.microsoft.com/office/drawing/2014/main" id="{7A41B1D2-8748-B682-A815-82F4D19EECA0}"/>
              </a:ext>
            </a:extLst>
          </p:cNvPr>
          <p:cNvPicPr>
            <a:picLocks noChangeAspect="1"/>
          </p:cNvPicPr>
          <p:nvPr/>
        </p:nvPicPr>
        <p:blipFill>
          <a:blip r:embed="rId4"/>
          <a:stretch>
            <a:fillRect/>
          </a:stretch>
        </p:blipFill>
        <p:spPr>
          <a:xfrm>
            <a:off x="7322185" y="1545936"/>
            <a:ext cx="3404120" cy="3766125"/>
          </a:xfrm>
          <a:prstGeom prst="rect">
            <a:avLst/>
          </a:prstGeom>
        </p:spPr>
      </p:pic>
    </p:spTree>
    <p:extLst>
      <p:ext uri="{BB962C8B-B14F-4D97-AF65-F5344CB8AC3E}">
        <p14:creationId xmlns:p14="http://schemas.microsoft.com/office/powerpoint/2010/main" val="3967614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44A7B4-D589-E246-89FA-90A1A6BC3290}"/>
              </a:ext>
            </a:extLst>
          </p:cNvPr>
          <p:cNvSpPr txBox="1"/>
          <p:nvPr/>
        </p:nvSpPr>
        <p:spPr>
          <a:xfrm>
            <a:off x="268080" y="3013501"/>
            <a:ext cx="5941016" cy="830997"/>
          </a:xfrm>
          <a:prstGeom prst="rect">
            <a:avLst/>
          </a:prstGeom>
          <a:noFill/>
        </p:spPr>
        <p:txBody>
          <a:bodyPr wrap="square" rtlCol="0">
            <a:spAutoFit/>
          </a:bodyPr>
          <a:lstStyle/>
          <a:p>
            <a:pPr algn="ctr"/>
            <a:r>
              <a:rPr lang="en-US" sz="4800" dirty="0">
                <a:solidFill>
                  <a:schemeClr val="accent6"/>
                </a:solidFill>
              </a:rPr>
              <a:t>Feelings of Shame</a:t>
            </a:r>
          </a:p>
        </p:txBody>
      </p:sp>
      <p:pic>
        <p:nvPicPr>
          <p:cNvPr id="7" name="Picture 6">
            <a:extLst>
              <a:ext uri="{FF2B5EF4-FFF2-40B4-BE49-F238E27FC236}">
                <a16:creationId xmlns:a16="http://schemas.microsoft.com/office/drawing/2014/main" id="{4407E5E1-2166-B142-B860-E217F71A04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517" y="947617"/>
            <a:ext cx="6422403" cy="4962766"/>
          </a:xfrm>
          <a:prstGeom prst="rect">
            <a:avLst/>
          </a:prstGeom>
        </p:spPr>
      </p:pic>
      <p:sp>
        <p:nvSpPr>
          <p:cNvPr id="8" name="TextBox 7">
            <a:extLst>
              <a:ext uri="{FF2B5EF4-FFF2-40B4-BE49-F238E27FC236}">
                <a16:creationId xmlns:a16="http://schemas.microsoft.com/office/drawing/2014/main" id="{EFDBD2F1-D7BE-6248-8B5A-D75DA46E7BB4}"/>
              </a:ext>
            </a:extLst>
          </p:cNvPr>
          <p:cNvSpPr txBox="1"/>
          <p:nvPr/>
        </p:nvSpPr>
        <p:spPr>
          <a:xfrm>
            <a:off x="1058493" y="931141"/>
            <a:ext cx="5334556" cy="1231106"/>
          </a:xfrm>
          <a:prstGeom prst="rect">
            <a:avLst/>
          </a:prstGeom>
          <a:noFill/>
        </p:spPr>
        <p:txBody>
          <a:bodyPr wrap="square" rtlCol="0">
            <a:spAutoFit/>
          </a:bodyPr>
          <a:lstStyle/>
          <a:p>
            <a:pPr algn="ctr"/>
            <a:r>
              <a:rPr lang="en-US" sz="2800" dirty="0">
                <a:solidFill>
                  <a:srgbClr val="002060"/>
                </a:solidFill>
              </a:rPr>
              <a:t>“If I really wanted to do something, I would be able to.”</a:t>
            </a:r>
          </a:p>
          <a:p>
            <a:endParaRPr lang="en-US" dirty="0"/>
          </a:p>
        </p:txBody>
      </p:sp>
      <p:sp>
        <p:nvSpPr>
          <p:cNvPr id="9" name="Bent Arrow 8">
            <a:extLst>
              <a:ext uri="{FF2B5EF4-FFF2-40B4-BE49-F238E27FC236}">
                <a16:creationId xmlns:a16="http://schemas.microsoft.com/office/drawing/2014/main" id="{8E786B98-4A38-9344-ADEE-6E5CCF1F088A}"/>
              </a:ext>
            </a:extLst>
          </p:cNvPr>
          <p:cNvSpPr/>
          <p:nvPr/>
        </p:nvSpPr>
        <p:spPr>
          <a:xfrm flipV="1">
            <a:off x="3761167" y="1875418"/>
            <a:ext cx="2631882" cy="66668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6216A04D-4BC1-54B9-9DF6-502FD2F383FA}"/>
              </a:ext>
            </a:extLst>
          </p:cNvPr>
          <p:cNvSpPr/>
          <p:nvPr/>
        </p:nvSpPr>
        <p:spPr>
          <a:xfrm>
            <a:off x="7817618" y="2542098"/>
            <a:ext cx="1758461" cy="176864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114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21E4C4-A2E0-1148-BC71-39E3C6FFA4E7}"/>
              </a:ext>
            </a:extLst>
          </p:cNvPr>
          <p:cNvSpPr txBox="1"/>
          <p:nvPr/>
        </p:nvSpPr>
        <p:spPr>
          <a:xfrm>
            <a:off x="5682387" y="1626718"/>
            <a:ext cx="5328513" cy="4401205"/>
          </a:xfrm>
          <a:prstGeom prst="rect">
            <a:avLst/>
          </a:prstGeom>
          <a:noFill/>
        </p:spPr>
        <p:txBody>
          <a:bodyPr wrap="square" rtlCol="0">
            <a:spAutoFit/>
          </a:bodyPr>
          <a:lstStyle/>
          <a:p>
            <a:r>
              <a:rPr lang="en-US" sz="2800" dirty="0">
                <a:solidFill>
                  <a:srgbClr val="002060"/>
                </a:solidFill>
              </a:rPr>
              <a:t>People do well if </a:t>
            </a:r>
            <a:r>
              <a:rPr lang="en-US" sz="2800" i="1" dirty="0">
                <a:solidFill>
                  <a:srgbClr val="002060"/>
                </a:solidFill>
              </a:rPr>
              <a:t>they want to </a:t>
            </a:r>
            <a:r>
              <a:rPr lang="en-US" sz="2800" dirty="0">
                <a:solidFill>
                  <a:srgbClr val="002060"/>
                </a:solidFill>
              </a:rPr>
              <a:t>…</a:t>
            </a:r>
          </a:p>
          <a:p>
            <a:pPr marL="457200" indent="-457200">
              <a:buClr>
                <a:schemeClr val="accent6"/>
              </a:buClr>
              <a:buFont typeface="+mj-lt"/>
              <a:buAutoNum type="arabicPeriod"/>
            </a:pPr>
            <a:r>
              <a:rPr lang="en-US" sz="2000" dirty="0">
                <a:solidFill>
                  <a:srgbClr val="002060"/>
                </a:solidFill>
              </a:rPr>
              <a:t>Manipulative and control-seeking</a:t>
            </a:r>
          </a:p>
          <a:p>
            <a:pPr marL="457200" indent="-457200">
              <a:buClr>
                <a:schemeClr val="accent6"/>
              </a:buClr>
              <a:buFont typeface="+mj-lt"/>
              <a:buAutoNum type="arabicPeriod"/>
            </a:pPr>
            <a:r>
              <a:rPr lang="en-US" sz="2000" dirty="0">
                <a:solidFill>
                  <a:srgbClr val="002060"/>
                </a:solidFill>
              </a:rPr>
              <a:t>Attention-seeking </a:t>
            </a:r>
          </a:p>
          <a:p>
            <a:pPr marL="457200" indent="-457200">
              <a:buClr>
                <a:schemeClr val="accent6"/>
              </a:buClr>
              <a:buFont typeface="+mj-lt"/>
              <a:buAutoNum type="arabicPeriod"/>
            </a:pPr>
            <a:r>
              <a:rPr lang="en-US" sz="2000" dirty="0">
                <a:solidFill>
                  <a:srgbClr val="002060"/>
                </a:solidFill>
              </a:rPr>
              <a:t>Not motivated</a:t>
            </a:r>
          </a:p>
          <a:p>
            <a:pPr marL="457200" indent="-457200">
              <a:buClr>
                <a:schemeClr val="accent6"/>
              </a:buClr>
              <a:buFont typeface="+mj-lt"/>
              <a:buAutoNum type="arabicPeriod"/>
            </a:pPr>
            <a:r>
              <a:rPr lang="en-US" sz="2000" dirty="0">
                <a:solidFill>
                  <a:srgbClr val="002060"/>
                </a:solidFill>
              </a:rPr>
              <a:t>Limit testing</a:t>
            </a:r>
          </a:p>
          <a:p>
            <a:endParaRPr lang="en-US" sz="2800" dirty="0">
              <a:solidFill>
                <a:srgbClr val="002060"/>
              </a:solidFill>
            </a:endParaRPr>
          </a:p>
          <a:p>
            <a:r>
              <a:rPr lang="en-US" sz="2800" dirty="0">
                <a:solidFill>
                  <a:srgbClr val="002060"/>
                </a:solidFill>
              </a:rPr>
              <a:t>People do well </a:t>
            </a:r>
            <a:r>
              <a:rPr lang="en-US" sz="2800" i="1" dirty="0">
                <a:solidFill>
                  <a:srgbClr val="002060"/>
                </a:solidFill>
              </a:rPr>
              <a:t>if they can </a:t>
            </a:r>
            <a:r>
              <a:rPr lang="en-US" sz="2800" dirty="0">
                <a:solidFill>
                  <a:srgbClr val="002060"/>
                </a:solidFill>
              </a:rPr>
              <a:t>…</a:t>
            </a:r>
            <a:endParaRPr lang="en-US" dirty="0">
              <a:solidFill>
                <a:srgbClr val="002060"/>
              </a:solidFill>
            </a:endParaRPr>
          </a:p>
          <a:p>
            <a:pPr marL="457200" indent="-457200">
              <a:buClr>
                <a:schemeClr val="accent6"/>
              </a:buClr>
              <a:buFont typeface="+mj-lt"/>
              <a:buAutoNum type="arabicPeriod"/>
            </a:pPr>
            <a:r>
              <a:rPr lang="en-US" sz="2000" dirty="0">
                <a:solidFill>
                  <a:srgbClr val="002060"/>
                </a:solidFill>
              </a:rPr>
              <a:t>Behavior as communication</a:t>
            </a:r>
          </a:p>
          <a:p>
            <a:pPr marL="457200" indent="-457200">
              <a:buClr>
                <a:schemeClr val="accent6"/>
              </a:buClr>
              <a:buFont typeface="+mj-lt"/>
              <a:buAutoNum type="arabicPeriod"/>
            </a:pPr>
            <a:r>
              <a:rPr lang="en-US" sz="2000" dirty="0">
                <a:solidFill>
                  <a:srgbClr val="002060"/>
                </a:solidFill>
              </a:rPr>
              <a:t>Coping in the way they have learned</a:t>
            </a:r>
          </a:p>
          <a:p>
            <a:pPr marL="457200" indent="-457200">
              <a:buClr>
                <a:schemeClr val="accent6"/>
              </a:buClr>
              <a:buFont typeface="+mj-lt"/>
              <a:buAutoNum type="arabicPeriod"/>
            </a:pPr>
            <a:r>
              <a:rPr lang="en-US" sz="2000" dirty="0">
                <a:solidFill>
                  <a:srgbClr val="002060"/>
                </a:solidFill>
              </a:rPr>
              <a:t>Skill deficits</a:t>
            </a:r>
          </a:p>
          <a:p>
            <a:pPr marL="457200" indent="-457200">
              <a:buClr>
                <a:schemeClr val="accent6"/>
              </a:buClr>
              <a:buFont typeface="+mj-lt"/>
              <a:buAutoNum type="arabicPeriod"/>
            </a:pPr>
            <a:r>
              <a:rPr lang="en-US" sz="2000" dirty="0">
                <a:solidFill>
                  <a:srgbClr val="002060"/>
                </a:solidFill>
              </a:rPr>
              <a:t>Together we can figure it out</a:t>
            </a:r>
          </a:p>
          <a:p>
            <a:endParaRPr lang="en-US" dirty="0"/>
          </a:p>
          <a:p>
            <a:endParaRPr lang="en-US" dirty="0"/>
          </a:p>
        </p:txBody>
      </p:sp>
      <p:sp>
        <p:nvSpPr>
          <p:cNvPr id="2" name="Title 1">
            <a:extLst>
              <a:ext uri="{FF2B5EF4-FFF2-40B4-BE49-F238E27FC236}">
                <a16:creationId xmlns:a16="http://schemas.microsoft.com/office/drawing/2014/main" id="{57625659-1C7C-A10F-F1BD-4590C2605920}"/>
              </a:ext>
            </a:extLst>
          </p:cNvPr>
          <p:cNvSpPr>
            <a:spLocks noGrp="1"/>
          </p:cNvSpPr>
          <p:nvPr>
            <p:ph type="title"/>
          </p:nvPr>
        </p:nvSpPr>
        <p:spPr/>
        <p:txBody>
          <a:bodyPr/>
          <a:lstStyle/>
          <a:p>
            <a:pPr algn="ctr"/>
            <a:r>
              <a:rPr lang="en-US" dirty="0"/>
              <a:t>Provider Perspective Shift</a:t>
            </a:r>
          </a:p>
        </p:txBody>
      </p:sp>
      <p:pic>
        <p:nvPicPr>
          <p:cNvPr id="8" name="Picture 7">
            <a:extLst>
              <a:ext uri="{FF2B5EF4-FFF2-40B4-BE49-F238E27FC236}">
                <a16:creationId xmlns:a16="http://schemas.microsoft.com/office/drawing/2014/main" id="{B2F3DB31-BCC3-4AE0-6945-02DA735C020C}"/>
              </a:ext>
            </a:extLst>
          </p:cNvPr>
          <p:cNvPicPr>
            <a:picLocks noChangeAspect="1"/>
          </p:cNvPicPr>
          <p:nvPr/>
        </p:nvPicPr>
        <p:blipFill>
          <a:blip r:embed="rId3"/>
          <a:stretch>
            <a:fillRect/>
          </a:stretch>
        </p:blipFill>
        <p:spPr>
          <a:xfrm>
            <a:off x="617294" y="1788607"/>
            <a:ext cx="4238472" cy="3486778"/>
          </a:xfrm>
          <a:prstGeom prst="rect">
            <a:avLst/>
          </a:prstGeom>
        </p:spPr>
      </p:pic>
    </p:spTree>
    <p:extLst>
      <p:ext uri="{BB962C8B-B14F-4D97-AF65-F5344CB8AC3E}">
        <p14:creationId xmlns:p14="http://schemas.microsoft.com/office/powerpoint/2010/main" val="2715547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E7AD2B-891F-7942-9F26-D4C460C94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63"/>
            <a:ext cx="12192000" cy="6847237"/>
          </a:xfrm>
          <a:prstGeom prst="rect">
            <a:avLst/>
          </a:prstGeom>
        </p:spPr>
      </p:pic>
      <p:sp>
        <p:nvSpPr>
          <p:cNvPr id="7" name="TextBox 6">
            <a:extLst>
              <a:ext uri="{FF2B5EF4-FFF2-40B4-BE49-F238E27FC236}">
                <a16:creationId xmlns:a16="http://schemas.microsoft.com/office/drawing/2014/main" id="{A5571F5E-F8B1-4446-853E-E7C42C091A53}"/>
              </a:ext>
            </a:extLst>
          </p:cNvPr>
          <p:cNvSpPr txBox="1"/>
          <p:nvPr/>
        </p:nvSpPr>
        <p:spPr>
          <a:xfrm>
            <a:off x="154983" y="350931"/>
            <a:ext cx="11949193" cy="830997"/>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n-ea"/>
                <a:cs typeface="+mn-cs"/>
              </a:rPr>
              <a:t>Reflection</a:t>
            </a:r>
            <a:endParaRPr lang="en-US" sz="4800" dirty="0">
              <a:solidFill>
                <a:schemeClr val="accent1">
                  <a:lumMod val="75000"/>
                </a:schemeClr>
              </a:solidFill>
            </a:endParaRPr>
          </a:p>
        </p:txBody>
      </p:sp>
      <p:sp>
        <p:nvSpPr>
          <p:cNvPr id="8" name="TextBox 7">
            <a:extLst>
              <a:ext uri="{FF2B5EF4-FFF2-40B4-BE49-F238E27FC236}">
                <a16:creationId xmlns:a16="http://schemas.microsoft.com/office/drawing/2014/main" id="{513EDD3F-46E2-9B42-8C65-E42A6A08AD93}"/>
              </a:ext>
            </a:extLst>
          </p:cNvPr>
          <p:cNvSpPr txBox="1"/>
          <p:nvPr/>
        </p:nvSpPr>
        <p:spPr>
          <a:xfrm>
            <a:off x="1709980" y="1015527"/>
            <a:ext cx="8772039" cy="1938992"/>
          </a:xfrm>
          <a:prstGeom prst="rect">
            <a:avLst/>
          </a:prstGeom>
          <a:noFill/>
        </p:spPr>
        <p:txBody>
          <a:bodyPr wrap="square" rtlCol="0">
            <a:spAutoFit/>
          </a:bodyPr>
          <a:lstStyle/>
          <a:p>
            <a:pPr algn="ctr">
              <a:defRPr/>
            </a:pPr>
            <a:r>
              <a:rPr lang="en-US" altLang="en-US" sz="2800" dirty="0"/>
              <a:t>What are the assumptions, interventions, and outcomes that arise with “kids do well when they can” versus </a:t>
            </a:r>
          </a:p>
          <a:p>
            <a:pPr algn="ctr">
              <a:defRPr/>
            </a:pPr>
            <a:r>
              <a:rPr lang="en-US" altLang="en-US" sz="2800" dirty="0"/>
              <a:t>“kids do well when they want to?”</a:t>
            </a:r>
          </a:p>
          <a:p>
            <a:endParaRPr lang="en-US" dirty="0"/>
          </a:p>
          <a:p>
            <a:endParaRPr lang="en-US" dirty="0"/>
          </a:p>
        </p:txBody>
      </p:sp>
    </p:spTree>
    <p:extLst>
      <p:ext uri="{BB962C8B-B14F-4D97-AF65-F5344CB8AC3E}">
        <p14:creationId xmlns:p14="http://schemas.microsoft.com/office/powerpoint/2010/main" val="163496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7CF60B9-2A43-6F48-9D8B-E2A7634D46D0}"/>
              </a:ext>
            </a:extLst>
          </p:cNvPr>
          <p:cNvSpPr txBox="1"/>
          <p:nvPr/>
        </p:nvSpPr>
        <p:spPr>
          <a:xfrm>
            <a:off x="1227260" y="1851463"/>
            <a:ext cx="5173540" cy="3847207"/>
          </a:xfrm>
          <a:prstGeom prst="rect">
            <a:avLst/>
          </a:prstGeom>
          <a:noFill/>
        </p:spPr>
        <p:txBody>
          <a:bodyPr wrap="square" rtlCol="0">
            <a:spAutoFit/>
          </a:bodyPr>
          <a:lstStyle/>
          <a:p>
            <a:pPr marL="742950" indent="-742950" fontAlgn="base">
              <a:spcBef>
                <a:spcPct val="0"/>
              </a:spcBef>
              <a:spcAft>
                <a:spcPct val="0"/>
              </a:spcAft>
              <a:buClr>
                <a:schemeClr val="accent6"/>
              </a:buClr>
              <a:buFont typeface="+mj-lt"/>
              <a:buAutoNum type="arabicPeriod"/>
              <a:defRPr/>
            </a:pPr>
            <a:r>
              <a:rPr lang="en-US" altLang="en-US" sz="4000" dirty="0">
                <a:solidFill>
                  <a:srgbClr val="002060"/>
                </a:solidFill>
                <a:cs typeface="Arial" charset="0"/>
              </a:rPr>
              <a:t>Providers do well if </a:t>
            </a:r>
            <a:r>
              <a:rPr lang="en-US" altLang="en-US" sz="4000" dirty="0">
                <a:solidFill>
                  <a:srgbClr val="002060"/>
                </a:solidFill>
                <a:ea typeface="MS PGothic" charset="0"/>
                <a:cs typeface="MS PGothic" charset="0"/>
              </a:rPr>
              <a:t>they</a:t>
            </a:r>
            <a:r>
              <a:rPr lang="en-US" altLang="en-US" sz="4000" dirty="0">
                <a:solidFill>
                  <a:srgbClr val="002060"/>
                </a:solidFill>
                <a:cs typeface="Arial" charset="0"/>
              </a:rPr>
              <a:t> </a:t>
            </a:r>
            <a:r>
              <a:rPr lang="en-US" altLang="en-US" sz="4000" i="1" dirty="0">
                <a:solidFill>
                  <a:srgbClr val="002060"/>
                </a:solidFill>
                <a:cs typeface="Arial" charset="0"/>
              </a:rPr>
              <a:t>want to?</a:t>
            </a:r>
          </a:p>
          <a:p>
            <a:pPr marL="742950" indent="-742950">
              <a:buClr>
                <a:schemeClr val="accent6"/>
              </a:buClr>
              <a:buFont typeface="+mj-lt"/>
              <a:buAutoNum type="arabicPeriod"/>
            </a:pPr>
            <a:endParaRPr lang="en-US" sz="4000" dirty="0">
              <a:solidFill>
                <a:srgbClr val="002060"/>
              </a:solidFill>
            </a:endParaRPr>
          </a:p>
          <a:p>
            <a:pPr marL="742950" indent="-742950" fontAlgn="base">
              <a:spcBef>
                <a:spcPct val="20000"/>
              </a:spcBef>
              <a:spcAft>
                <a:spcPct val="0"/>
              </a:spcAft>
              <a:buClr>
                <a:schemeClr val="accent6"/>
              </a:buClr>
              <a:buFont typeface="+mj-lt"/>
              <a:buAutoNum type="arabicPeriod"/>
              <a:defRPr/>
            </a:pPr>
            <a:r>
              <a:rPr lang="en-US" sz="4000" dirty="0">
                <a:solidFill>
                  <a:srgbClr val="002060"/>
                </a:solidFill>
              </a:rPr>
              <a:t>Providers do well if they </a:t>
            </a:r>
            <a:r>
              <a:rPr lang="en-US" sz="4000" i="1" dirty="0">
                <a:solidFill>
                  <a:srgbClr val="002060"/>
                </a:solidFill>
              </a:rPr>
              <a:t>can?</a:t>
            </a:r>
          </a:p>
          <a:p>
            <a:endParaRPr lang="en-US" dirty="0"/>
          </a:p>
          <a:p>
            <a:endParaRPr lang="en-US" dirty="0"/>
          </a:p>
        </p:txBody>
      </p:sp>
      <p:sp>
        <p:nvSpPr>
          <p:cNvPr id="2" name="Title 1">
            <a:extLst>
              <a:ext uri="{FF2B5EF4-FFF2-40B4-BE49-F238E27FC236}">
                <a16:creationId xmlns:a16="http://schemas.microsoft.com/office/drawing/2014/main" id="{C581C76C-2E18-D480-5DEF-D68A4DE9BDE0}"/>
              </a:ext>
            </a:extLst>
          </p:cNvPr>
          <p:cNvSpPr>
            <a:spLocks noGrp="1"/>
          </p:cNvSpPr>
          <p:nvPr>
            <p:ph type="title"/>
          </p:nvPr>
        </p:nvSpPr>
        <p:spPr/>
        <p:txBody>
          <a:bodyPr/>
          <a:lstStyle/>
          <a:p>
            <a:pPr algn="ctr"/>
            <a:r>
              <a:rPr lang="en-US" dirty="0"/>
              <a:t>Perspective Shift - Colleagues</a:t>
            </a:r>
          </a:p>
        </p:txBody>
      </p:sp>
      <p:pic>
        <p:nvPicPr>
          <p:cNvPr id="6" name="Picture 5">
            <a:extLst>
              <a:ext uri="{FF2B5EF4-FFF2-40B4-BE49-F238E27FC236}">
                <a16:creationId xmlns:a16="http://schemas.microsoft.com/office/drawing/2014/main" id="{CC53F973-12FE-B012-E279-261732A10267}"/>
              </a:ext>
            </a:extLst>
          </p:cNvPr>
          <p:cNvPicPr>
            <a:picLocks noChangeAspect="1"/>
          </p:cNvPicPr>
          <p:nvPr/>
        </p:nvPicPr>
        <p:blipFill rotWithShape="1">
          <a:blip r:embed="rId3"/>
          <a:srcRect l="30489" t="11575"/>
          <a:stretch/>
        </p:blipFill>
        <p:spPr>
          <a:xfrm>
            <a:off x="6897423" y="1851463"/>
            <a:ext cx="3988387" cy="3383728"/>
          </a:xfrm>
          <a:prstGeom prst="rect">
            <a:avLst/>
          </a:prstGeom>
        </p:spPr>
      </p:pic>
    </p:spTree>
    <p:extLst>
      <p:ext uri="{BB962C8B-B14F-4D97-AF65-F5344CB8AC3E}">
        <p14:creationId xmlns:p14="http://schemas.microsoft.com/office/powerpoint/2010/main" val="202446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7CF60B9-2A43-6F48-9D8B-E2A7634D46D0}"/>
              </a:ext>
            </a:extLst>
          </p:cNvPr>
          <p:cNvSpPr txBox="1"/>
          <p:nvPr/>
        </p:nvSpPr>
        <p:spPr>
          <a:xfrm>
            <a:off x="1474635" y="1884186"/>
            <a:ext cx="4443844" cy="3847207"/>
          </a:xfrm>
          <a:prstGeom prst="rect">
            <a:avLst/>
          </a:prstGeom>
          <a:noFill/>
        </p:spPr>
        <p:txBody>
          <a:bodyPr wrap="square" rtlCol="0">
            <a:spAutoFit/>
          </a:bodyPr>
          <a:lstStyle/>
          <a:p>
            <a:pPr marL="742950" indent="-742950" fontAlgn="base">
              <a:spcBef>
                <a:spcPct val="0"/>
              </a:spcBef>
              <a:spcAft>
                <a:spcPct val="0"/>
              </a:spcAft>
              <a:buClr>
                <a:schemeClr val="accent6"/>
              </a:buClr>
              <a:buFont typeface="+mj-lt"/>
              <a:buAutoNum type="arabicPeriod"/>
              <a:defRPr/>
            </a:pPr>
            <a:r>
              <a:rPr lang="en-US" altLang="en-US" sz="4000" dirty="0">
                <a:solidFill>
                  <a:srgbClr val="002060"/>
                </a:solidFill>
                <a:cs typeface="Arial" charset="0"/>
              </a:rPr>
              <a:t>Families engage if </a:t>
            </a:r>
            <a:r>
              <a:rPr lang="en-US" altLang="en-US" sz="4000" dirty="0">
                <a:solidFill>
                  <a:srgbClr val="002060"/>
                </a:solidFill>
                <a:ea typeface="MS PGothic" charset="0"/>
                <a:cs typeface="MS PGothic" charset="0"/>
              </a:rPr>
              <a:t>they</a:t>
            </a:r>
            <a:r>
              <a:rPr lang="en-US" altLang="en-US" sz="4000" dirty="0">
                <a:solidFill>
                  <a:srgbClr val="002060"/>
                </a:solidFill>
                <a:cs typeface="Arial" charset="0"/>
              </a:rPr>
              <a:t> </a:t>
            </a:r>
            <a:r>
              <a:rPr lang="en-US" altLang="en-US" sz="4000" i="1" dirty="0">
                <a:solidFill>
                  <a:srgbClr val="002060"/>
                </a:solidFill>
                <a:cs typeface="Arial" charset="0"/>
              </a:rPr>
              <a:t>want to?</a:t>
            </a:r>
          </a:p>
          <a:p>
            <a:pPr marL="742950" indent="-742950">
              <a:buClr>
                <a:schemeClr val="accent6"/>
              </a:buClr>
              <a:buFont typeface="+mj-lt"/>
              <a:buAutoNum type="arabicPeriod"/>
            </a:pPr>
            <a:endParaRPr lang="en-US" sz="4000" dirty="0">
              <a:solidFill>
                <a:srgbClr val="002060"/>
              </a:solidFill>
            </a:endParaRPr>
          </a:p>
          <a:p>
            <a:pPr marL="742950" indent="-742950" fontAlgn="base">
              <a:spcBef>
                <a:spcPct val="20000"/>
              </a:spcBef>
              <a:spcAft>
                <a:spcPct val="0"/>
              </a:spcAft>
              <a:buClr>
                <a:schemeClr val="accent6"/>
              </a:buClr>
              <a:buFont typeface="+mj-lt"/>
              <a:buAutoNum type="arabicPeriod"/>
              <a:defRPr/>
            </a:pPr>
            <a:r>
              <a:rPr lang="en-US" sz="4000" dirty="0">
                <a:solidFill>
                  <a:srgbClr val="002060"/>
                </a:solidFill>
              </a:rPr>
              <a:t>Families engage if they </a:t>
            </a:r>
            <a:r>
              <a:rPr lang="en-US" sz="4000" i="1" dirty="0">
                <a:solidFill>
                  <a:srgbClr val="002060"/>
                </a:solidFill>
              </a:rPr>
              <a:t>can?</a:t>
            </a:r>
          </a:p>
          <a:p>
            <a:endParaRPr lang="en-US" dirty="0">
              <a:solidFill>
                <a:srgbClr val="002060"/>
              </a:solidFill>
            </a:endParaRPr>
          </a:p>
          <a:p>
            <a:endParaRPr lang="en-US" dirty="0"/>
          </a:p>
        </p:txBody>
      </p:sp>
      <p:sp>
        <p:nvSpPr>
          <p:cNvPr id="2" name="Title 1">
            <a:extLst>
              <a:ext uri="{FF2B5EF4-FFF2-40B4-BE49-F238E27FC236}">
                <a16:creationId xmlns:a16="http://schemas.microsoft.com/office/drawing/2014/main" id="{1BAAEE28-B3D4-AE74-15CA-3DBF00DDB594}"/>
              </a:ext>
            </a:extLst>
          </p:cNvPr>
          <p:cNvSpPr>
            <a:spLocks noGrp="1"/>
          </p:cNvSpPr>
          <p:nvPr>
            <p:ph type="title"/>
          </p:nvPr>
        </p:nvSpPr>
        <p:spPr/>
        <p:txBody>
          <a:bodyPr/>
          <a:lstStyle/>
          <a:p>
            <a:pPr algn="ctr"/>
            <a:r>
              <a:rPr lang="en-US" dirty="0"/>
              <a:t>Perspective Shift - Families</a:t>
            </a:r>
          </a:p>
        </p:txBody>
      </p:sp>
      <p:pic>
        <p:nvPicPr>
          <p:cNvPr id="7" name="Picture 6">
            <a:extLst>
              <a:ext uri="{FF2B5EF4-FFF2-40B4-BE49-F238E27FC236}">
                <a16:creationId xmlns:a16="http://schemas.microsoft.com/office/drawing/2014/main" id="{C66AF955-6FDF-0237-0EA5-1525D4C96AED}"/>
              </a:ext>
            </a:extLst>
          </p:cNvPr>
          <p:cNvPicPr>
            <a:picLocks noChangeAspect="1"/>
          </p:cNvPicPr>
          <p:nvPr/>
        </p:nvPicPr>
        <p:blipFill>
          <a:blip r:embed="rId3"/>
          <a:stretch>
            <a:fillRect/>
          </a:stretch>
        </p:blipFill>
        <p:spPr>
          <a:xfrm>
            <a:off x="6414201" y="1985549"/>
            <a:ext cx="3825070" cy="3168050"/>
          </a:xfrm>
          <a:prstGeom prst="rect">
            <a:avLst/>
          </a:prstGeom>
        </p:spPr>
      </p:pic>
    </p:spTree>
    <p:extLst>
      <p:ext uri="{BB962C8B-B14F-4D97-AF65-F5344CB8AC3E}">
        <p14:creationId xmlns:p14="http://schemas.microsoft.com/office/powerpoint/2010/main" val="3785298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21E4C4-A2E0-1148-BC71-39E3C6FFA4E7}"/>
              </a:ext>
            </a:extLst>
          </p:cNvPr>
          <p:cNvSpPr txBox="1"/>
          <p:nvPr/>
        </p:nvSpPr>
        <p:spPr>
          <a:xfrm>
            <a:off x="5210175" y="2247102"/>
            <a:ext cx="6458437" cy="3699474"/>
          </a:xfrm>
          <a:prstGeom prst="rect">
            <a:avLst/>
          </a:prstGeom>
          <a:noFill/>
        </p:spPr>
        <p:txBody>
          <a:bodyPr wrap="square" rtlCol="0">
            <a:spAutoFit/>
          </a:bodyPr>
          <a:lstStyle/>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Insight</a:t>
            </a:r>
          </a:p>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Realistic and relevant hope</a:t>
            </a:r>
          </a:p>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Understanding one’s good reasons for unhelpful behavior</a:t>
            </a:r>
          </a:p>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Time to let go</a:t>
            </a:r>
          </a:p>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Planning and practice (learn what motivates)</a:t>
            </a:r>
          </a:p>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Avoidance of triggers</a:t>
            </a:r>
          </a:p>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Gradual exposure to triggers</a:t>
            </a:r>
          </a:p>
          <a:p>
            <a:pPr marL="457200" indent="-457200">
              <a:lnSpc>
                <a:spcPct val="110000"/>
              </a:lnSpc>
              <a:spcBef>
                <a:spcPts val="0"/>
              </a:spcBef>
              <a:spcAft>
                <a:spcPts val="600"/>
              </a:spcAft>
              <a:buClr>
                <a:schemeClr val="accent6"/>
              </a:buClr>
              <a:buSzPct val="84000"/>
              <a:buFont typeface="+mj-lt"/>
              <a:buAutoNum type="arabicPeriod"/>
              <a:defRPr/>
            </a:pPr>
            <a:r>
              <a:rPr lang="en-US" dirty="0">
                <a:solidFill>
                  <a:srgbClr val="002060"/>
                </a:solidFill>
              </a:rPr>
              <a:t>Support for maintenance that includes plan for “refresh”</a:t>
            </a:r>
          </a:p>
          <a:p>
            <a:endParaRPr lang="en-US" dirty="0"/>
          </a:p>
          <a:p>
            <a:endParaRPr lang="en-US" dirty="0"/>
          </a:p>
        </p:txBody>
      </p:sp>
      <p:sp>
        <p:nvSpPr>
          <p:cNvPr id="10" name="TextBox 9">
            <a:extLst>
              <a:ext uri="{FF2B5EF4-FFF2-40B4-BE49-F238E27FC236}">
                <a16:creationId xmlns:a16="http://schemas.microsoft.com/office/drawing/2014/main" id="{4073CE8F-70E0-AC4C-9B19-DCC7DE763084}"/>
              </a:ext>
            </a:extLst>
          </p:cNvPr>
          <p:cNvSpPr txBox="1"/>
          <p:nvPr/>
        </p:nvSpPr>
        <p:spPr>
          <a:xfrm>
            <a:off x="9258300" y="5638800"/>
            <a:ext cx="2466976" cy="615553"/>
          </a:xfrm>
          <a:prstGeom prst="rect">
            <a:avLst/>
          </a:prstGeom>
          <a:noFill/>
        </p:spPr>
        <p:txBody>
          <a:bodyPr wrap="square" rtlCol="0">
            <a:spAutoFit/>
          </a:bodyPr>
          <a:lstStyle/>
          <a:p>
            <a:r>
              <a:rPr lang="en-US" sz="1600" i="1" dirty="0">
                <a:solidFill>
                  <a:schemeClr val="accent6"/>
                </a:solidFill>
              </a:rPr>
              <a:t>Prochaska and </a:t>
            </a:r>
            <a:r>
              <a:rPr lang="en-US" sz="1600" i="1" dirty="0" err="1">
                <a:solidFill>
                  <a:schemeClr val="accent6"/>
                </a:solidFill>
              </a:rPr>
              <a:t>DiClementi</a:t>
            </a:r>
            <a:endParaRPr lang="en-US" sz="1600" i="1" dirty="0">
              <a:solidFill>
                <a:schemeClr val="accent6"/>
              </a:solidFill>
            </a:endParaRPr>
          </a:p>
          <a:p>
            <a:endParaRPr lang="en-US" i="1" dirty="0"/>
          </a:p>
        </p:txBody>
      </p:sp>
      <p:sp>
        <p:nvSpPr>
          <p:cNvPr id="2" name="Title 1">
            <a:extLst>
              <a:ext uri="{FF2B5EF4-FFF2-40B4-BE49-F238E27FC236}">
                <a16:creationId xmlns:a16="http://schemas.microsoft.com/office/drawing/2014/main" id="{D0C3D359-2BAF-87A0-AC82-F8DBEFD5EEE2}"/>
              </a:ext>
            </a:extLst>
          </p:cNvPr>
          <p:cNvSpPr>
            <a:spLocks noGrp="1"/>
          </p:cNvSpPr>
          <p:nvPr>
            <p:ph type="title"/>
          </p:nvPr>
        </p:nvSpPr>
        <p:spPr>
          <a:xfrm>
            <a:off x="838200" y="627874"/>
            <a:ext cx="10515600" cy="1325563"/>
          </a:xfrm>
        </p:spPr>
        <p:txBody>
          <a:bodyPr>
            <a:normAutofit fontScale="90000"/>
          </a:bodyPr>
          <a:lstStyle/>
          <a:p>
            <a:r>
              <a:rPr lang="en-US" dirty="0"/>
              <a:t>Stages of Chane Theory –</a:t>
            </a:r>
            <a:br>
              <a:rPr lang="en-US" dirty="0"/>
            </a:br>
            <a:r>
              <a:rPr lang="en-US" dirty="0"/>
              <a:t>				what’s needed for change?</a:t>
            </a:r>
          </a:p>
        </p:txBody>
      </p:sp>
      <p:pic>
        <p:nvPicPr>
          <p:cNvPr id="16" name="Picture 15">
            <a:extLst>
              <a:ext uri="{FF2B5EF4-FFF2-40B4-BE49-F238E27FC236}">
                <a16:creationId xmlns:a16="http://schemas.microsoft.com/office/drawing/2014/main" id="{32146653-8B3D-53D1-A659-B349960973A0}"/>
              </a:ext>
            </a:extLst>
          </p:cNvPr>
          <p:cNvPicPr>
            <a:picLocks noChangeAspect="1"/>
          </p:cNvPicPr>
          <p:nvPr/>
        </p:nvPicPr>
        <p:blipFill rotWithShape="1">
          <a:blip r:embed="rId3"/>
          <a:srcRect l="19935" t="10696" r="16353" b="4761"/>
          <a:stretch/>
        </p:blipFill>
        <p:spPr>
          <a:xfrm>
            <a:off x="1085222" y="2247102"/>
            <a:ext cx="3497174" cy="3094892"/>
          </a:xfrm>
          <a:prstGeom prst="rect">
            <a:avLst/>
          </a:prstGeom>
        </p:spPr>
      </p:pic>
    </p:spTree>
    <p:extLst>
      <p:ext uri="{BB962C8B-B14F-4D97-AF65-F5344CB8AC3E}">
        <p14:creationId xmlns:p14="http://schemas.microsoft.com/office/powerpoint/2010/main" val="927975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0B79E76C50C9498E982C8BF6089F00" ma:contentTypeVersion="18" ma:contentTypeDescription="Create a new document." ma:contentTypeScope="" ma:versionID="7a254a308dfecc689d55cecc004e7b22">
  <xsd:schema xmlns:xsd="http://www.w3.org/2001/XMLSchema" xmlns:xs="http://www.w3.org/2001/XMLSchema" xmlns:p="http://schemas.microsoft.com/office/2006/metadata/properties" xmlns:ns2="c376fb2e-3857-45de-99f9-d9789421a430" xmlns:ns3="ea9e9451-5b97-4cd4-862c-e10414841af7" targetNamespace="http://schemas.microsoft.com/office/2006/metadata/properties" ma:root="true" ma:fieldsID="a70d17da9743a2dd1c5bf445cbc28921" ns2:_="" ns3:_="">
    <xsd:import namespace="c376fb2e-3857-45de-99f9-d9789421a430"/>
    <xsd:import namespace="ea9e9451-5b97-4cd4-862c-e10414841a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6fb2e-3857-45de-99f9-d9789421a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bb6d3e-eadd-45aa-b279-736b4a9c3f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9e9451-5b97-4cd4-862c-e10414841a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938ede-ac37-4250-81c6-04c770041199}" ma:internalName="TaxCatchAll" ma:showField="CatchAllData" ma:web="ea9e9451-5b97-4cd4-862c-e10414841a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9e9451-5b97-4cd4-862c-e10414841af7" xsi:nil="true"/>
    <lcf76f155ced4ddcb4097134ff3c332f xmlns="c376fb2e-3857-45de-99f9-d9789421a4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7289B3-2FAE-4FF9-B958-0AEC55BE973F}"/>
</file>

<file path=customXml/itemProps2.xml><?xml version="1.0" encoding="utf-8"?>
<ds:datastoreItem xmlns:ds="http://schemas.openxmlformats.org/officeDocument/2006/customXml" ds:itemID="{16EFF72C-64C9-41F9-8E8B-738A1E4DE822}"/>
</file>

<file path=customXml/itemProps3.xml><?xml version="1.0" encoding="utf-8"?>
<ds:datastoreItem xmlns:ds="http://schemas.openxmlformats.org/officeDocument/2006/customXml" ds:itemID="{7E3A072B-E92C-43EE-ABFE-4A221DD32EA4}"/>
</file>

<file path=docProps/app.xml><?xml version="1.0" encoding="utf-8"?>
<Properties xmlns="http://schemas.openxmlformats.org/officeDocument/2006/extended-properties" xmlns:vt="http://schemas.openxmlformats.org/officeDocument/2006/docPropsVTypes">
  <TotalTime>84</TotalTime>
  <Words>980</Words>
  <Application>Microsoft Office PowerPoint</Application>
  <PresentationFormat>Widescreen</PresentationFormat>
  <Paragraphs>82</Paragraphs>
  <Slides>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Avenir Next</vt:lpstr>
      <vt:lpstr>Calibri</vt:lpstr>
      <vt:lpstr>Calibri Light</vt:lpstr>
      <vt:lpstr>Sagona Book</vt:lpstr>
      <vt:lpstr>Times</vt:lpstr>
      <vt:lpstr>Office Theme</vt:lpstr>
      <vt:lpstr>1_Office Theme</vt:lpstr>
      <vt:lpstr>PowerPoint Presentation</vt:lpstr>
      <vt:lpstr>PowerPoint Presentation</vt:lpstr>
      <vt:lpstr>PowerPoint Presentation</vt:lpstr>
      <vt:lpstr>Provider Perspective Shift</vt:lpstr>
      <vt:lpstr>PowerPoint Presentation</vt:lpstr>
      <vt:lpstr>Perspective Shift - Colleagues</vt:lpstr>
      <vt:lpstr>Perspective Shift - Families</vt:lpstr>
      <vt:lpstr>Stages of Chane Theory –     what’s needed for change?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Graveline</dc:creator>
  <cp:lastModifiedBy>Fair, Brittney</cp:lastModifiedBy>
  <cp:revision>7</cp:revision>
  <dcterms:created xsi:type="dcterms:W3CDTF">2018-09-25T13:23:23Z</dcterms:created>
  <dcterms:modified xsi:type="dcterms:W3CDTF">2023-09-26T13:42:24Z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0x010100770B79E76C50C9498E982C8BF6089F00</vt:lpwstr>
  </property>
</Properties>
</file>